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74" r:id="rId4"/>
    <p:sldId id="258" r:id="rId5"/>
    <p:sldId id="267" r:id="rId6"/>
    <p:sldId id="268" r:id="rId7"/>
    <p:sldId id="269" r:id="rId8"/>
    <p:sldId id="271" r:id="rId9"/>
    <p:sldId id="272" r:id="rId10"/>
    <p:sldId id="273" r:id="rId11"/>
    <p:sldId id="275" r:id="rId12"/>
    <p:sldId id="276" r:id="rId13"/>
    <p:sldId id="277" r:id="rId14"/>
    <p:sldId id="278" r:id="rId15"/>
    <p:sldId id="279" r:id="rId16"/>
    <p:sldId id="280" r:id="rId17"/>
    <p:sldId id="281" r:id="rId18"/>
    <p:sldId id="282" r:id="rId19"/>
    <p:sldId id="283" r:id="rId20"/>
    <p:sldId id="284" r:id="rId21"/>
    <p:sldId id="285" r:id="rId22"/>
    <p:sldId id="286" r:id="rId23"/>
    <p:sldId id="287" r:id="rId24"/>
    <p:sldId id="288" r:id="rId25"/>
    <p:sldId id="289" r:id="rId26"/>
    <p:sldId id="290" r:id="rId27"/>
    <p:sldId id="291" r:id="rId28"/>
    <p:sldId id="292" r:id="rId29"/>
    <p:sldId id="266"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6BA6C8C-D20D-4913-8CB6-943402DC6575}">
          <p14:sldIdLst>
            <p14:sldId id="256"/>
            <p14:sldId id="257"/>
            <p14:sldId id="274"/>
            <p14:sldId id="258"/>
            <p14:sldId id="267"/>
            <p14:sldId id="268"/>
            <p14:sldId id="269"/>
            <p14:sldId id="271"/>
            <p14:sldId id="272"/>
            <p14:sldId id="273"/>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9" autoAdjust="0"/>
    <p:restoredTop sz="94660"/>
  </p:normalViewPr>
  <p:slideViewPr>
    <p:cSldViewPr snapToGrid="0">
      <p:cViewPr varScale="1">
        <p:scale>
          <a:sx n="116" d="100"/>
          <a:sy n="116" d="100"/>
        </p:scale>
        <p:origin x="120" y="1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ata22.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10" Type="http://schemas.openxmlformats.org/officeDocument/2006/relationships/image" Target="../media/image54.svg"/><Relationship Id="rId4" Type="http://schemas.openxmlformats.org/officeDocument/2006/relationships/image" Target="../media/image48.svg"/><Relationship Id="rId9" Type="http://schemas.openxmlformats.org/officeDocument/2006/relationships/image" Target="../media/image5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rawing22.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10" Type="http://schemas.openxmlformats.org/officeDocument/2006/relationships/image" Target="../media/image54.svg"/><Relationship Id="rId4" Type="http://schemas.openxmlformats.org/officeDocument/2006/relationships/image" Target="../media/image48.svg"/><Relationship Id="rId9" Type="http://schemas.openxmlformats.org/officeDocument/2006/relationships/image" Target="../media/image53.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13685B-92B7-4F1B-9C2B-08815A76E3BC}" type="doc">
      <dgm:prSet loTypeId="urn:microsoft.com/office/officeart/2005/8/layout/vList3" loCatId="list" qsTypeId="urn:microsoft.com/office/officeart/2005/8/quickstyle/simple1" qsCatId="simple" csTypeId="urn:microsoft.com/office/officeart/2005/8/colors/colorful1" csCatId="colorful" phldr="1"/>
      <dgm:spPr/>
      <dgm:t>
        <a:bodyPr/>
        <a:lstStyle/>
        <a:p>
          <a:endParaRPr lang="en-US"/>
        </a:p>
      </dgm:t>
    </dgm:pt>
    <dgm:pt modelId="{D5C140E6-3210-42DE-B10F-6E21D8B4BCB5}">
      <dgm:prSet/>
      <dgm:spPr/>
      <dgm:t>
        <a:bodyPr/>
        <a:lstStyle/>
        <a:p>
          <a:r>
            <a:rPr lang="en-US" baseline="0" dirty="0"/>
            <a:t>Cross-Sectional Analysis </a:t>
          </a:r>
          <a:endParaRPr lang="en-US" dirty="0"/>
        </a:p>
      </dgm:t>
    </dgm:pt>
    <dgm:pt modelId="{0546C740-ECBB-46CA-85C5-8715CF03F338}" type="parTrans" cxnId="{CF671BC2-A4D7-4FF9-9F9E-705E4FF5CEDD}">
      <dgm:prSet/>
      <dgm:spPr/>
      <dgm:t>
        <a:bodyPr/>
        <a:lstStyle/>
        <a:p>
          <a:endParaRPr lang="en-US"/>
        </a:p>
      </dgm:t>
    </dgm:pt>
    <dgm:pt modelId="{E22C2C5A-FDCE-40B6-BB6F-31D6B220B27E}" type="sibTrans" cxnId="{CF671BC2-A4D7-4FF9-9F9E-705E4FF5CEDD}">
      <dgm:prSet/>
      <dgm:spPr/>
      <dgm:t>
        <a:bodyPr/>
        <a:lstStyle/>
        <a:p>
          <a:endParaRPr lang="en-US"/>
        </a:p>
      </dgm:t>
    </dgm:pt>
    <dgm:pt modelId="{E42AD4DF-F888-4998-936A-F40B5EB6CF72}">
      <dgm:prSet/>
      <dgm:spPr/>
      <dgm:t>
        <a:bodyPr/>
        <a:lstStyle/>
        <a:p>
          <a:r>
            <a:rPr lang="en-US" baseline="0" dirty="0"/>
            <a:t>Time Series Analysis</a:t>
          </a:r>
          <a:endParaRPr lang="en-US" dirty="0"/>
        </a:p>
      </dgm:t>
    </dgm:pt>
    <dgm:pt modelId="{F327CA61-F9B8-4794-A6BC-84D57B887FBA}" type="parTrans" cxnId="{09666DCE-CB95-4042-AE99-30D69E5CD877}">
      <dgm:prSet/>
      <dgm:spPr/>
      <dgm:t>
        <a:bodyPr/>
        <a:lstStyle/>
        <a:p>
          <a:endParaRPr lang="en-US"/>
        </a:p>
      </dgm:t>
    </dgm:pt>
    <dgm:pt modelId="{AF00ED47-0B11-43B6-AEAD-F0F90FB98054}" type="sibTrans" cxnId="{09666DCE-CB95-4042-AE99-30D69E5CD877}">
      <dgm:prSet/>
      <dgm:spPr/>
      <dgm:t>
        <a:bodyPr/>
        <a:lstStyle/>
        <a:p>
          <a:endParaRPr lang="en-US"/>
        </a:p>
      </dgm:t>
    </dgm:pt>
    <dgm:pt modelId="{FDC12D75-BCB4-4175-B48E-8B10B56F6418}">
      <dgm:prSet/>
      <dgm:spPr/>
      <dgm:t>
        <a:bodyPr/>
        <a:lstStyle/>
        <a:p>
          <a:r>
            <a:rPr lang="en-US" baseline="0" dirty="0"/>
            <a:t>Seasonal Forecasting</a:t>
          </a:r>
          <a:endParaRPr lang="en-US" dirty="0"/>
        </a:p>
      </dgm:t>
    </dgm:pt>
    <dgm:pt modelId="{105D5B6A-901D-4716-B4DA-AA58949283B9}" type="parTrans" cxnId="{1CC0282E-9CFD-4D3F-B347-F6A1EC7C9869}">
      <dgm:prSet/>
      <dgm:spPr/>
      <dgm:t>
        <a:bodyPr/>
        <a:lstStyle/>
        <a:p>
          <a:endParaRPr lang="en-US"/>
        </a:p>
      </dgm:t>
    </dgm:pt>
    <dgm:pt modelId="{68E8FEFB-6D0B-4660-9871-EF4972F6E79F}" type="sibTrans" cxnId="{1CC0282E-9CFD-4D3F-B347-F6A1EC7C9869}">
      <dgm:prSet/>
      <dgm:spPr/>
      <dgm:t>
        <a:bodyPr/>
        <a:lstStyle/>
        <a:p>
          <a:endParaRPr lang="en-US"/>
        </a:p>
      </dgm:t>
    </dgm:pt>
    <dgm:pt modelId="{AE0544ED-1408-49F8-85BF-2FFA22BF98CC}">
      <dgm:prSet/>
      <dgm:spPr/>
      <dgm:t>
        <a:bodyPr/>
        <a:lstStyle/>
        <a:p>
          <a:r>
            <a:rPr lang="en-US" baseline="0" dirty="0"/>
            <a:t>Decomposition Visualizations</a:t>
          </a:r>
          <a:endParaRPr lang="en-US" dirty="0"/>
        </a:p>
      </dgm:t>
    </dgm:pt>
    <dgm:pt modelId="{56B54BC0-6429-401C-8735-700EA9EE562C}" type="parTrans" cxnId="{F4D5E888-9161-467C-AD87-F966E303789E}">
      <dgm:prSet/>
      <dgm:spPr/>
      <dgm:t>
        <a:bodyPr/>
        <a:lstStyle/>
        <a:p>
          <a:endParaRPr lang="en-US"/>
        </a:p>
      </dgm:t>
    </dgm:pt>
    <dgm:pt modelId="{FA3317A6-9E94-47AB-97FC-F4874E72354B}" type="sibTrans" cxnId="{F4D5E888-9161-467C-AD87-F966E303789E}">
      <dgm:prSet/>
      <dgm:spPr/>
      <dgm:t>
        <a:bodyPr/>
        <a:lstStyle/>
        <a:p>
          <a:endParaRPr lang="en-US"/>
        </a:p>
      </dgm:t>
    </dgm:pt>
    <dgm:pt modelId="{33D6AF36-E893-497A-99D6-CAC01C276A90}">
      <dgm:prSet/>
      <dgm:spPr/>
      <dgm:t>
        <a:bodyPr/>
        <a:lstStyle/>
        <a:p>
          <a:r>
            <a:rPr lang="en-US" baseline="0" dirty="0"/>
            <a:t>Holt-Winters Forecasting</a:t>
          </a:r>
          <a:endParaRPr lang="en-US" dirty="0"/>
        </a:p>
      </dgm:t>
    </dgm:pt>
    <dgm:pt modelId="{724CF49E-B0E5-4E1E-A39E-EDB034C96640}" type="parTrans" cxnId="{6A71E7D9-6FCC-412C-A9FF-DBBABF185313}">
      <dgm:prSet/>
      <dgm:spPr/>
      <dgm:t>
        <a:bodyPr/>
        <a:lstStyle/>
        <a:p>
          <a:endParaRPr lang="en-US"/>
        </a:p>
      </dgm:t>
    </dgm:pt>
    <dgm:pt modelId="{28FB5C5F-477A-4CA5-9DB4-B1DD6A1E56A4}" type="sibTrans" cxnId="{6A71E7D9-6FCC-412C-A9FF-DBBABF185313}">
      <dgm:prSet/>
      <dgm:spPr/>
      <dgm:t>
        <a:bodyPr/>
        <a:lstStyle/>
        <a:p>
          <a:endParaRPr lang="en-US"/>
        </a:p>
      </dgm:t>
    </dgm:pt>
    <dgm:pt modelId="{A77C7AAB-2DE2-47A4-9A4F-767C7C3A531C}">
      <dgm:prSet/>
      <dgm:spPr/>
      <dgm:t>
        <a:bodyPr/>
        <a:lstStyle/>
        <a:p>
          <a:r>
            <a:rPr lang="en-US" baseline="0" dirty="0"/>
            <a:t>Conclusion/Recommendations</a:t>
          </a:r>
          <a:endParaRPr lang="en-US" dirty="0"/>
        </a:p>
      </dgm:t>
    </dgm:pt>
    <dgm:pt modelId="{FD1179D7-D8F4-4C21-80A1-2DF0CD182DFF}" type="parTrans" cxnId="{C5AADF1C-0550-409B-BB1C-6A67E5751607}">
      <dgm:prSet/>
      <dgm:spPr/>
      <dgm:t>
        <a:bodyPr/>
        <a:lstStyle/>
        <a:p>
          <a:endParaRPr lang="en-US"/>
        </a:p>
      </dgm:t>
    </dgm:pt>
    <dgm:pt modelId="{CC656653-D8E8-49AC-B336-863696B532C5}" type="sibTrans" cxnId="{C5AADF1C-0550-409B-BB1C-6A67E5751607}">
      <dgm:prSet/>
      <dgm:spPr/>
      <dgm:t>
        <a:bodyPr/>
        <a:lstStyle/>
        <a:p>
          <a:endParaRPr lang="en-US"/>
        </a:p>
      </dgm:t>
    </dgm:pt>
    <dgm:pt modelId="{606D6DAD-4E37-4BEE-B201-CB1096E3EB1E}" type="pres">
      <dgm:prSet presAssocID="{1B13685B-92B7-4F1B-9C2B-08815A76E3BC}" presName="linearFlow" presStyleCnt="0">
        <dgm:presLayoutVars>
          <dgm:dir/>
          <dgm:resizeHandles val="exact"/>
        </dgm:presLayoutVars>
      </dgm:prSet>
      <dgm:spPr/>
    </dgm:pt>
    <dgm:pt modelId="{9FECAF7E-D6A9-4ACA-B8BC-DBC5C10B5227}" type="pres">
      <dgm:prSet presAssocID="{D5C140E6-3210-42DE-B10F-6E21D8B4BCB5}" presName="composite" presStyleCnt="0"/>
      <dgm:spPr/>
    </dgm:pt>
    <dgm:pt modelId="{DC44AB88-4750-4912-8C80-045084983113}" type="pres">
      <dgm:prSet presAssocID="{D5C140E6-3210-42DE-B10F-6E21D8B4BCB5}" presName="imgShp" presStyleLbl="fgImgPlace1" presStyleIdx="0" presStyleCnt="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effectLst>
          <a:glow rad="63500">
            <a:schemeClr val="accent2">
              <a:satMod val="175000"/>
              <a:alpha val="40000"/>
            </a:schemeClr>
          </a:glow>
        </a:effectLst>
      </dgm:spPr>
      <dgm:extLst>
        <a:ext uri="{E40237B7-FDA0-4F09-8148-C483321AD2D9}">
          <dgm14:cNvPr xmlns:dgm14="http://schemas.microsoft.com/office/drawing/2010/diagram" id="0" name="" descr="Cut with solid fill"/>
        </a:ext>
      </dgm:extLst>
    </dgm:pt>
    <dgm:pt modelId="{ADF84020-7129-4C47-B084-063FEAE3A027}" type="pres">
      <dgm:prSet presAssocID="{D5C140E6-3210-42DE-B10F-6E21D8B4BCB5}" presName="txShp" presStyleLbl="node1" presStyleIdx="0" presStyleCnt="6">
        <dgm:presLayoutVars>
          <dgm:bulletEnabled val="1"/>
        </dgm:presLayoutVars>
      </dgm:prSet>
      <dgm:spPr/>
    </dgm:pt>
    <dgm:pt modelId="{E7CF4591-5269-4B12-93F2-107722D124C9}" type="pres">
      <dgm:prSet presAssocID="{E22C2C5A-FDCE-40B6-BB6F-31D6B220B27E}" presName="spacing" presStyleCnt="0"/>
      <dgm:spPr/>
    </dgm:pt>
    <dgm:pt modelId="{6FE8096F-7476-4382-B214-EB6CEAB5974E}" type="pres">
      <dgm:prSet presAssocID="{E42AD4DF-F888-4998-936A-F40B5EB6CF72}" presName="composite" presStyleCnt="0"/>
      <dgm:spPr/>
    </dgm:pt>
    <dgm:pt modelId="{4C75BA62-DFD0-4D2E-89D3-9264B1D5A70B}" type="pres">
      <dgm:prSet presAssocID="{E42AD4DF-F888-4998-936A-F40B5EB6CF72}" presName="imgShp" presStyleLbl="fgImgPlace1" presStyleIdx="1" presStyleCnt="6"/>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effectLst>
          <a:glow rad="63500">
            <a:schemeClr val="accent3">
              <a:satMod val="175000"/>
              <a:alpha val="40000"/>
            </a:schemeClr>
          </a:glow>
        </a:effectLst>
      </dgm:spPr>
      <dgm:extLst>
        <a:ext uri="{E40237B7-FDA0-4F09-8148-C483321AD2D9}">
          <dgm14:cNvPr xmlns:dgm14="http://schemas.microsoft.com/office/drawing/2010/diagram" id="0" name="" descr="Clock with solid fill"/>
        </a:ext>
      </dgm:extLst>
    </dgm:pt>
    <dgm:pt modelId="{55B70F87-C21F-49AB-A858-E49987E1D4A5}" type="pres">
      <dgm:prSet presAssocID="{E42AD4DF-F888-4998-936A-F40B5EB6CF72}" presName="txShp" presStyleLbl="node1" presStyleIdx="1" presStyleCnt="6">
        <dgm:presLayoutVars>
          <dgm:bulletEnabled val="1"/>
        </dgm:presLayoutVars>
      </dgm:prSet>
      <dgm:spPr/>
    </dgm:pt>
    <dgm:pt modelId="{606F7D89-550B-4F5C-9C10-07C331F7B65A}" type="pres">
      <dgm:prSet presAssocID="{AF00ED47-0B11-43B6-AEAD-F0F90FB98054}" presName="spacing" presStyleCnt="0"/>
      <dgm:spPr/>
    </dgm:pt>
    <dgm:pt modelId="{0A9A4475-A4BA-4B98-ACD8-6C70C86E6DFD}" type="pres">
      <dgm:prSet presAssocID="{FDC12D75-BCB4-4175-B48E-8B10B56F6418}" presName="composite" presStyleCnt="0"/>
      <dgm:spPr/>
    </dgm:pt>
    <dgm:pt modelId="{E1CC004E-D6E5-4547-BCE1-2F6D37C6AA36}" type="pres">
      <dgm:prSet presAssocID="{FDC12D75-BCB4-4175-B48E-8B10B56F6418}" presName="imgShp" presStyleLbl="fgImgPlace1" presStyleIdx="2" presStyleCnt="6"/>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effectLst>
          <a:glow rad="63500">
            <a:schemeClr val="accent4">
              <a:satMod val="175000"/>
              <a:alpha val="40000"/>
            </a:schemeClr>
          </a:glow>
        </a:effectLst>
      </dgm:spPr>
      <dgm:extLst>
        <a:ext uri="{E40237B7-FDA0-4F09-8148-C483321AD2D9}">
          <dgm14:cNvPr xmlns:dgm14="http://schemas.microsoft.com/office/drawing/2010/diagram" id="0" name="" descr="Leaf with solid fill"/>
        </a:ext>
      </dgm:extLst>
    </dgm:pt>
    <dgm:pt modelId="{031BBC45-7C26-448D-A25A-9C7FD30D93DC}" type="pres">
      <dgm:prSet presAssocID="{FDC12D75-BCB4-4175-B48E-8B10B56F6418}" presName="txShp" presStyleLbl="node1" presStyleIdx="2" presStyleCnt="6">
        <dgm:presLayoutVars>
          <dgm:bulletEnabled val="1"/>
        </dgm:presLayoutVars>
      </dgm:prSet>
      <dgm:spPr/>
    </dgm:pt>
    <dgm:pt modelId="{4877FCD7-3570-4801-887C-3BE6418D1C07}" type="pres">
      <dgm:prSet presAssocID="{68E8FEFB-6D0B-4660-9871-EF4972F6E79F}" presName="spacing" presStyleCnt="0"/>
      <dgm:spPr/>
    </dgm:pt>
    <dgm:pt modelId="{E5C67C34-7ED9-4795-AD3E-5C6E2687096A}" type="pres">
      <dgm:prSet presAssocID="{AE0544ED-1408-49F8-85BF-2FFA22BF98CC}" presName="composite" presStyleCnt="0"/>
      <dgm:spPr/>
    </dgm:pt>
    <dgm:pt modelId="{C9F855A8-61A0-483C-A739-5EB118237EF2}" type="pres">
      <dgm:prSet presAssocID="{AE0544ED-1408-49F8-85BF-2FFA22BF98CC}" presName="imgShp" presStyleLbl="fgImgPlac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effectLst>
          <a:glow rad="63500">
            <a:schemeClr val="accent5">
              <a:satMod val="175000"/>
              <a:alpha val="40000"/>
            </a:schemeClr>
          </a:glow>
        </a:effectLst>
      </dgm:spPr>
      <dgm:extLst>
        <a:ext uri="{E40237B7-FDA0-4F09-8148-C483321AD2D9}">
          <dgm14:cNvPr xmlns:dgm14="http://schemas.microsoft.com/office/drawing/2010/diagram" id="0" name="" descr="Statistics with solid fill"/>
        </a:ext>
      </dgm:extLst>
    </dgm:pt>
    <dgm:pt modelId="{3404EF15-1816-4A34-9C93-BFBE8AE28B3E}" type="pres">
      <dgm:prSet presAssocID="{AE0544ED-1408-49F8-85BF-2FFA22BF98CC}" presName="txShp" presStyleLbl="node1" presStyleIdx="3" presStyleCnt="6">
        <dgm:presLayoutVars>
          <dgm:bulletEnabled val="1"/>
        </dgm:presLayoutVars>
      </dgm:prSet>
      <dgm:spPr/>
    </dgm:pt>
    <dgm:pt modelId="{C5FDA4E4-9AA3-4E2C-9A01-63DFEF0955F7}" type="pres">
      <dgm:prSet presAssocID="{FA3317A6-9E94-47AB-97FC-F4874E72354B}" presName="spacing" presStyleCnt="0"/>
      <dgm:spPr/>
    </dgm:pt>
    <dgm:pt modelId="{78143107-5BE1-4D78-8B1B-A034D9B336C0}" type="pres">
      <dgm:prSet presAssocID="{33D6AF36-E893-497A-99D6-CAC01C276A90}" presName="composite" presStyleCnt="0"/>
      <dgm:spPr/>
    </dgm:pt>
    <dgm:pt modelId="{8F845BC8-AD36-4FA4-B15B-9C3E659B6374}" type="pres">
      <dgm:prSet presAssocID="{33D6AF36-E893-497A-99D6-CAC01C276A90}" presName="imgShp" presStyleLbl="fgImgPlac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effectLst>
          <a:glow rad="63500">
            <a:schemeClr val="accent6">
              <a:satMod val="175000"/>
              <a:alpha val="40000"/>
            </a:schemeClr>
          </a:glow>
        </a:effectLst>
      </dgm:spPr>
      <dgm:extLst>
        <a:ext uri="{E40237B7-FDA0-4F09-8148-C483321AD2D9}">
          <dgm14:cNvPr xmlns:dgm14="http://schemas.microsoft.com/office/drawing/2010/diagram" id="0" name="" descr="Research with solid fill"/>
        </a:ext>
      </dgm:extLst>
    </dgm:pt>
    <dgm:pt modelId="{743830E9-5EFF-4BD5-A443-9E9D02032631}" type="pres">
      <dgm:prSet presAssocID="{33D6AF36-E893-497A-99D6-CAC01C276A90}" presName="txShp" presStyleLbl="node1" presStyleIdx="4" presStyleCnt="6">
        <dgm:presLayoutVars>
          <dgm:bulletEnabled val="1"/>
        </dgm:presLayoutVars>
      </dgm:prSet>
      <dgm:spPr/>
    </dgm:pt>
    <dgm:pt modelId="{8E74B83E-FFFB-4DEA-959A-A835CC5DCE46}" type="pres">
      <dgm:prSet presAssocID="{28FB5C5F-477A-4CA5-9DB4-B1DD6A1E56A4}" presName="spacing" presStyleCnt="0"/>
      <dgm:spPr/>
    </dgm:pt>
    <dgm:pt modelId="{349B33F7-5667-4257-818A-C9E79A06648C}" type="pres">
      <dgm:prSet presAssocID="{A77C7AAB-2DE2-47A4-9A4F-767C7C3A531C}" presName="composite" presStyleCnt="0"/>
      <dgm:spPr/>
    </dgm:pt>
    <dgm:pt modelId="{F5D3028C-7120-4E04-9D0E-5A45BD3A82A4}" type="pres">
      <dgm:prSet presAssocID="{A77C7AAB-2DE2-47A4-9A4F-767C7C3A531C}" presName="imgShp" presStyleLbl="fgImgPlac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effectLst>
          <a:glow rad="63500">
            <a:schemeClr val="accent2">
              <a:satMod val="175000"/>
              <a:alpha val="40000"/>
            </a:schemeClr>
          </a:glow>
        </a:effectLst>
      </dgm:spPr>
      <dgm:extLst>
        <a:ext uri="{E40237B7-FDA0-4F09-8148-C483321AD2D9}">
          <dgm14:cNvPr xmlns:dgm14="http://schemas.microsoft.com/office/drawing/2010/diagram" id="0" name="" descr="Thumbs up sign with solid fill"/>
        </a:ext>
      </dgm:extLst>
    </dgm:pt>
    <dgm:pt modelId="{05FC5337-5440-45E3-91D0-527BB36CF9FB}" type="pres">
      <dgm:prSet presAssocID="{A77C7AAB-2DE2-47A4-9A4F-767C7C3A531C}" presName="txShp" presStyleLbl="node1" presStyleIdx="5" presStyleCnt="6">
        <dgm:presLayoutVars>
          <dgm:bulletEnabled val="1"/>
        </dgm:presLayoutVars>
      </dgm:prSet>
      <dgm:spPr/>
    </dgm:pt>
  </dgm:ptLst>
  <dgm:cxnLst>
    <dgm:cxn modelId="{C5AADF1C-0550-409B-BB1C-6A67E5751607}" srcId="{1B13685B-92B7-4F1B-9C2B-08815A76E3BC}" destId="{A77C7AAB-2DE2-47A4-9A4F-767C7C3A531C}" srcOrd="5" destOrd="0" parTransId="{FD1179D7-D8F4-4C21-80A1-2DF0CD182DFF}" sibTransId="{CC656653-D8E8-49AC-B336-863696B532C5}"/>
    <dgm:cxn modelId="{0748FE29-7615-4D2C-82B0-95C156C4A11A}" type="presOf" srcId="{1B13685B-92B7-4F1B-9C2B-08815A76E3BC}" destId="{606D6DAD-4E37-4BEE-B201-CB1096E3EB1E}" srcOrd="0" destOrd="0" presId="urn:microsoft.com/office/officeart/2005/8/layout/vList3"/>
    <dgm:cxn modelId="{1CC0282E-9CFD-4D3F-B347-F6A1EC7C9869}" srcId="{1B13685B-92B7-4F1B-9C2B-08815A76E3BC}" destId="{FDC12D75-BCB4-4175-B48E-8B10B56F6418}" srcOrd="2" destOrd="0" parTransId="{105D5B6A-901D-4716-B4DA-AA58949283B9}" sibTransId="{68E8FEFB-6D0B-4660-9871-EF4972F6E79F}"/>
    <dgm:cxn modelId="{B61A525F-4AF3-4914-A580-504643580321}" type="presOf" srcId="{A77C7AAB-2DE2-47A4-9A4F-767C7C3A531C}" destId="{05FC5337-5440-45E3-91D0-527BB36CF9FB}" srcOrd="0" destOrd="0" presId="urn:microsoft.com/office/officeart/2005/8/layout/vList3"/>
    <dgm:cxn modelId="{4C179660-9382-46D4-AF3D-0C80E118D680}" type="presOf" srcId="{33D6AF36-E893-497A-99D6-CAC01C276A90}" destId="{743830E9-5EFF-4BD5-A443-9E9D02032631}" srcOrd="0" destOrd="0" presId="urn:microsoft.com/office/officeart/2005/8/layout/vList3"/>
    <dgm:cxn modelId="{F4D5E888-9161-467C-AD87-F966E303789E}" srcId="{1B13685B-92B7-4F1B-9C2B-08815A76E3BC}" destId="{AE0544ED-1408-49F8-85BF-2FFA22BF98CC}" srcOrd="3" destOrd="0" parTransId="{56B54BC0-6429-401C-8735-700EA9EE562C}" sibTransId="{FA3317A6-9E94-47AB-97FC-F4874E72354B}"/>
    <dgm:cxn modelId="{6BA2F98D-5AD7-45D9-9195-48487C383060}" type="presOf" srcId="{FDC12D75-BCB4-4175-B48E-8B10B56F6418}" destId="{031BBC45-7C26-448D-A25A-9C7FD30D93DC}" srcOrd="0" destOrd="0" presId="urn:microsoft.com/office/officeart/2005/8/layout/vList3"/>
    <dgm:cxn modelId="{580F7196-C6E4-4D5B-95E9-9EAF350E52AE}" type="presOf" srcId="{D5C140E6-3210-42DE-B10F-6E21D8B4BCB5}" destId="{ADF84020-7129-4C47-B084-063FEAE3A027}" srcOrd="0" destOrd="0" presId="urn:microsoft.com/office/officeart/2005/8/layout/vList3"/>
    <dgm:cxn modelId="{6EB851AC-5AA4-43FE-9048-6262AB1EB4BD}" type="presOf" srcId="{AE0544ED-1408-49F8-85BF-2FFA22BF98CC}" destId="{3404EF15-1816-4A34-9C93-BFBE8AE28B3E}" srcOrd="0" destOrd="0" presId="urn:microsoft.com/office/officeart/2005/8/layout/vList3"/>
    <dgm:cxn modelId="{5ED321C0-4CF9-49E2-9ED7-E9DBF67606E5}" type="presOf" srcId="{E42AD4DF-F888-4998-936A-F40B5EB6CF72}" destId="{55B70F87-C21F-49AB-A858-E49987E1D4A5}" srcOrd="0" destOrd="0" presId="urn:microsoft.com/office/officeart/2005/8/layout/vList3"/>
    <dgm:cxn modelId="{CF671BC2-A4D7-4FF9-9F9E-705E4FF5CEDD}" srcId="{1B13685B-92B7-4F1B-9C2B-08815A76E3BC}" destId="{D5C140E6-3210-42DE-B10F-6E21D8B4BCB5}" srcOrd="0" destOrd="0" parTransId="{0546C740-ECBB-46CA-85C5-8715CF03F338}" sibTransId="{E22C2C5A-FDCE-40B6-BB6F-31D6B220B27E}"/>
    <dgm:cxn modelId="{09666DCE-CB95-4042-AE99-30D69E5CD877}" srcId="{1B13685B-92B7-4F1B-9C2B-08815A76E3BC}" destId="{E42AD4DF-F888-4998-936A-F40B5EB6CF72}" srcOrd="1" destOrd="0" parTransId="{F327CA61-F9B8-4794-A6BC-84D57B887FBA}" sibTransId="{AF00ED47-0B11-43B6-AEAD-F0F90FB98054}"/>
    <dgm:cxn modelId="{6A71E7D9-6FCC-412C-A9FF-DBBABF185313}" srcId="{1B13685B-92B7-4F1B-9C2B-08815A76E3BC}" destId="{33D6AF36-E893-497A-99D6-CAC01C276A90}" srcOrd="4" destOrd="0" parTransId="{724CF49E-B0E5-4E1E-A39E-EDB034C96640}" sibTransId="{28FB5C5F-477A-4CA5-9DB4-B1DD6A1E56A4}"/>
    <dgm:cxn modelId="{B19685FE-F72C-4FEB-AA66-EF732B65A848}" type="presParOf" srcId="{606D6DAD-4E37-4BEE-B201-CB1096E3EB1E}" destId="{9FECAF7E-D6A9-4ACA-B8BC-DBC5C10B5227}" srcOrd="0" destOrd="0" presId="urn:microsoft.com/office/officeart/2005/8/layout/vList3"/>
    <dgm:cxn modelId="{636AB142-973E-4096-BABB-B4C2D50EED4E}" type="presParOf" srcId="{9FECAF7E-D6A9-4ACA-B8BC-DBC5C10B5227}" destId="{DC44AB88-4750-4912-8C80-045084983113}" srcOrd="0" destOrd="0" presId="urn:microsoft.com/office/officeart/2005/8/layout/vList3"/>
    <dgm:cxn modelId="{7435EE75-E695-49C4-908E-CC786BE5AD1D}" type="presParOf" srcId="{9FECAF7E-D6A9-4ACA-B8BC-DBC5C10B5227}" destId="{ADF84020-7129-4C47-B084-063FEAE3A027}" srcOrd="1" destOrd="0" presId="urn:microsoft.com/office/officeart/2005/8/layout/vList3"/>
    <dgm:cxn modelId="{2ABA1110-631F-4E30-AA21-EA6E0DDF21CF}" type="presParOf" srcId="{606D6DAD-4E37-4BEE-B201-CB1096E3EB1E}" destId="{E7CF4591-5269-4B12-93F2-107722D124C9}" srcOrd="1" destOrd="0" presId="urn:microsoft.com/office/officeart/2005/8/layout/vList3"/>
    <dgm:cxn modelId="{6A29B45E-4CE3-42A5-A8FC-0E3BC94C8D4F}" type="presParOf" srcId="{606D6DAD-4E37-4BEE-B201-CB1096E3EB1E}" destId="{6FE8096F-7476-4382-B214-EB6CEAB5974E}" srcOrd="2" destOrd="0" presId="urn:microsoft.com/office/officeart/2005/8/layout/vList3"/>
    <dgm:cxn modelId="{F3341355-3522-4D38-9601-4D68FD521E3F}" type="presParOf" srcId="{6FE8096F-7476-4382-B214-EB6CEAB5974E}" destId="{4C75BA62-DFD0-4D2E-89D3-9264B1D5A70B}" srcOrd="0" destOrd="0" presId="urn:microsoft.com/office/officeart/2005/8/layout/vList3"/>
    <dgm:cxn modelId="{FD088577-A734-496D-A113-774942A9B73B}" type="presParOf" srcId="{6FE8096F-7476-4382-B214-EB6CEAB5974E}" destId="{55B70F87-C21F-49AB-A858-E49987E1D4A5}" srcOrd="1" destOrd="0" presId="urn:microsoft.com/office/officeart/2005/8/layout/vList3"/>
    <dgm:cxn modelId="{88C776A1-FDCE-47A3-A387-A1DEE4B27BEF}" type="presParOf" srcId="{606D6DAD-4E37-4BEE-B201-CB1096E3EB1E}" destId="{606F7D89-550B-4F5C-9C10-07C331F7B65A}" srcOrd="3" destOrd="0" presId="urn:microsoft.com/office/officeart/2005/8/layout/vList3"/>
    <dgm:cxn modelId="{720DA71C-18E9-4C6B-BAC8-BB7CD483C5FC}" type="presParOf" srcId="{606D6DAD-4E37-4BEE-B201-CB1096E3EB1E}" destId="{0A9A4475-A4BA-4B98-ACD8-6C70C86E6DFD}" srcOrd="4" destOrd="0" presId="urn:microsoft.com/office/officeart/2005/8/layout/vList3"/>
    <dgm:cxn modelId="{B64F7A31-3582-48BF-BEA7-B0B837E1168B}" type="presParOf" srcId="{0A9A4475-A4BA-4B98-ACD8-6C70C86E6DFD}" destId="{E1CC004E-D6E5-4547-BCE1-2F6D37C6AA36}" srcOrd="0" destOrd="0" presId="urn:microsoft.com/office/officeart/2005/8/layout/vList3"/>
    <dgm:cxn modelId="{CBBEB91A-76C6-4683-9AE7-2D6B5C2D7892}" type="presParOf" srcId="{0A9A4475-A4BA-4B98-ACD8-6C70C86E6DFD}" destId="{031BBC45-7C26-448D-A25A-9C7FD30D93DC}" srcOrd="1" destOrd="0" presId="urn:microsoft.com/office/officeart/2005/8/layout/vList3"/>
    <dgm:cxn modelId="{189EE234-F6AC-4104-9F6E-6D4177889F46}" type="presParOf" srcId="{606D6DAD-4E37-4BEE-B201-CB1096E3EB1E}" destId="{4877FCD7-3570-4801-887C-3BE6418D1C07}" srcOrd="5" destOrd="0" presId="urn:microsoft.com/office/officeart/2005/8/layout/vList3"/>
    <dgm:cxn modelId="{A7C676C5-1257-4A06-BD5E-7B4E3443247C}" type="presParOf" srcId="{606D6DAD-4E37-4BEE-B201-CB1096E3EB1E}" destId="{E5C67C34-7ED9-4795-AD3E-5C6E2687096A}" srcOrd="6" destOrd="0" presId="urn:microsoft.com/office/officeart/2005/8/layout/vList3"/>
    <dgm:cxn modelId="{ECC932CC-C365-4C17-BB9A-363DC2A7B7C8}" type="presParOf" srcId="{E5C67C34-7ED9-4795-AD3E-5C6E2687096A}" destId="{C9F855A8-61A0-483C-A739-5EB118237EF2}" srcOrd="0" destOrd="0" presId="urn:microsoft.com/office/officeart/2005/8/layout/vList3"/>
    <dgm:cxn modelId="{BEC836A5-691B-4CA8-A79C-BC25ABED39BB}" type="presParOf" srcId="{E5C67C34-7ED9-4795-AD3E-5C6E2687096A}" destId="{3404EF15-1816-4A34-9C93-BFBE8AE28B3E}" srcOrd="1" destOrd="0" presId="urn:microsoft.com/office/officeart/2005/8/layout/vList3"/>
    <dgm:cxn modelId="{61147025-21AE-46A2-9BF9-3809490DB744}" type="presParOf" srcId="{606D6DAD-4E37-4BEE-B201-CB1096E3EB1E}" destId="{C5FDA4E4-9AA3-4E2C-9A01-63DFEF0955F7}" srcOrd="7" destOrd="0" presId="urn:microsoft.com/office/officeart/2005/8/layout/vList3"/>
    <dgm:cxn modelId="{DE951E37-4531-462D-9690-CF8D5452B77F}" type="presParOf" srcId="{606D6DAD-4E37-4BEE-B201-CB1096E3EB1E}" destId="{78143107-5BE1-4D78-8B1B-A034D9B336C0}" srcOrd="8" destOrd="0" presId="urn:microsoft.com/office/officeart/2005/8/layout/vList3"/>
    <dgm:cxn modelId="{021E36A4-F5BD-448C-B3AE-EB9C8BD20F43}" type="presParOf" srcId="{78143107-5BE1-4D78-8B1B-A034D9B336C0}" destId="{8F845BC8-AD36-4FA4-B15B-9C3E659B6374}" srcOrd="0" destOrd="0" presId="urn:microsoft.com/office/officeart/2005/8/layout/vList3"/>
    <dgm:cxn modelId="{313CA237-56AE-4550-98F0-9D1E4A3EFDA3}" type="presParOf" srcId="{78143107-5BE1-4D78-8B1B-A034D9B336C0}" destId="{743830E9-5EFF-4BD5-A443-9E9D02032631}" srcOrd="1" destOrd="0" presId="urn:microsoft.com/office/officeart/2005/8/layout/vList3"/>
    <dgm:cxn modelId="{AFF1D618-3E3E-4150-9839-C4411D3E43D1}" type="presParOf" srcId="{606D6DAD-4E37-4BEE-B201-CB1096E3EB1E}" destId="{8E74B83E-FFFB-4DEA-959A-A835CC5DCE46}" srcOrd="9" destOrd="0" presId="urn:microsoft.com/office/officeart/2005/8/layout/vList3"/>
    <dgm:cxn modelId="{E3F3ADE7-EC18-4F02-864C-6A57D13D9D1E}" type="presParOf" srcId="{606D6DAD-4E37-4BEE-B201-CB1096E3EB1E}" destId="{349B33F7-5667-4257-818A-C9E79A06648C}" srcOrd="10" destOrd="0" presId="urn:microsoft.com/office/officeart/2005/8/layout/vList3"/>
    <dgm:cxn modelId="{37B8D33D-BEE1-4918-8CC5-C3E8425EE329}" type="presParOf" srcId="{349B33F7-5667-4257-818A-C9E79A06648C}" destId="{F5D3028C-7120-4E04-9D0E-5A45BD3A82A4}" srcOrd="0" destOrd="0" presId="urn:microsoft.com/office/officeart/2005/8/layout/vList3"/>
    <dgm:cxn modelId="{3E21809D-2E1C-4AAE-AEAB-168B9F4C2185}" type="presParOf" srcId="{349B33F7-5667-4257-818A-C9E79A06648C}" destId="{05FC5337-5440-45E3-91D0-527BB36CF9FB}"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A0794DE-2EBA-45F9-AD51-D29471283C0E}"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038ABB15-1294-429F-BD24-DB6E671D98E1}">
      <dgm:prSet/>
      <dgm:spPr>
        <a:ln w="38100">
          <a:solidFill>
            <a:schemeClr val="tx1"/>
          </a:solidFill>
        </a:ln>
      </dgm:spPr>
      <dgm:t>
        <a:bodyPr/>
        <a:lstStyle/>
        <a:p>
          <a:r>
            <a:rPr lang="en-US" dirty="0"/>
            <a:t>We can forecast future power usage based on Time Series Data</a:t>
          </a:r>
        </a:p>
      </dgm:t>
    </dgm:pt>
    <dgm:pt modelId="{E7315AF1-3021-45D2-AE42-4C9E47987834}" type="parTrans" cxnId="{3E11D6A3-47EA-431B-A0AE-AC72312C114D}">
      <dgm:prSet/>
      <dgm:spPr/>
      <dgm:t>
        <a:bodyPr/>
        <a:lstStyle/>
        <a:p>
          <a:endParaRPr lang="en-US"/>
        </a:p>
      </dgm:t>
    </dgm:pt>
    <dgm:pt modelId="{1C7A24FB-8399-42F1-9E4A-5A8DFDE552C5}" type="sibTrans" cxnId="{3E11D6A3-47EA-431B-A0AE-AC72312C114D}">
      <dgm:prSet/>
      <dgm:spPr/>
      <dgm:t>
        <a:bodyPr/>
        <a:lstStyle/>
        <a:p>
          <a:endParaRPr lang="en-US"/>
        </a:p>
      </dgm:t>
    </dgm:pt>
    <dgm:pt modelId="{932D3DA8-4152-4E5A-826C-4273E4095043}">
      <dgm:prSet/>
      <dgm:spPr>
        <a:ln w="38100">
          <a:solidFill>
            <a:schemeClr val="tx1"/>
          </a:solidFill>
        </a:ln>
      </dgm:spPr>
      <dgm:t>
        <a:bodyPr/>
        <a:lstStyle/>
        <a:p>
          <a:r>
            <a:rPr lang="en-US" dirty="0"/>
            <a:t>We can specify how many weeks into the future we would like to forecast</a:t>
          </a:r>
        </a:p>
      </dgm:t>
    </dgm:pt>
    <dgm:pt modelId="{D7006551-B77C-49BD-ACDF-E0B431DB6C1F}" type="parTrans" cxnId="{484F959F-0079-400B-9214-0A558706AF7F}">
      <dgm:prSet/>
      <dgm:spPr/>
      <dgm:t>
        <a:bodyPr/>
        <a:lstStyle/>
        <a:p>
          <a:endParaRPr lang="en-US"/>
        </a:p>
      </dgm:t>
    </dgm:pt>
    <dgm:pt modelId="{E651AD31-BB22-47D2-A5BE-4984B23FB1D5}" type="sibTrans" cxnId="{484F959F-0079-400B-9214-0A558706AF7F}">
      <dgm:prSet/>
      <dgm:spPr/>
      <dgm:t>
        <a:bodyPr/>
        <a:lstStyle/>
        <a:p>
          <a:endParaRPr lang="en-US"/>
        </a:p>
      </dgm:t>
    </dgm:pt>
    <dgm:pt modelId="{9E38BF3E-1289-42C6-9DCF-41F447F16D75}">
      <dgm:prSet/>
      <dgm:spPr>
        <a:ln w="38100">
          <a:solidFill>
            <a:schemeClr val="tx1"/>
          </a:solidFill>
        </a:ln>
      </dgm:spPr>
      <dgm:t>
        <a:bodyPr/>
        <a:lstStyle/>
        <a:p>
          <a:r>
            <a:rPr lang="en-US" dirty="0"/>
            <a:t>The grey sections of the forecast are confidence bands. They represent the uncertainty in the forecasted estimate</a:t>
          </a:r>
        </a:p>
      </dgm:t>
    </dgm:pt>
    <dgm:pt modelId="{04639F11-56BE-40E6-AA1B-2E04A1A756FC}" type="parTrans" cxnId="{E67B1F37-FB8E-46D7-8A93-D5737F16CBC3}">
      <dgm:prSet/>
      <dgm:spPr/>
      <dgm:t>
        <a:bodyPr/>
        <a:lstStyle/>
        <a:p>
          <a:endParaRPr lang="en-US"/>
        </a:p>
      </dgm:t>
    </dgm:pt>
    <dgm:pt modelId="{0B526A93-B7A8-47CC-A9E7-D1E908A40B45}" type="sibTrans" cxnId="{E67B1F37-FB8E-46D7-8A93-D5737F16CBC3}">
      <dgm:prSet/>
      <dgm:spPr/>
      <dgm:t>
        <a:bodyPr/>
        <a:lstStyle/>
        <a:p>
          <a:endParaRPr lang="en-US"/>
        </a:p>
      </dgm:t>
    </dgm:pt>
    <dgm:pt modelId="{D9638098-0BD4-4A6F-82F6-D254F8566E97}">
      <dgm:prSet/>
      <dgm:spPr>
        <a:ln w="38100">
          <a:solidFill>
            <a:schemeClr val="tx1"/>
          </a:solidFill>
        </a:ln>
      </dgm:spPr>
      <dgm:t>
        <a:bodyPr/>
        <a:lstStyle/>
        <a:p>
          <a:r>
            <a:rPr lang="en-US" dirty="0"/>
            <a:t>Dark grey is an 80% prediction interval, while the light grey confidence band is 90%</a:t>
          </a:r>
        </a:p>
      </dgm:t>
    </dgm:pt>
    <dgm:pt modelId="{0814B1C3-8CFD-4C3D-A68F-BA0141B7577A}" type="parTrans" cxnId="{67266D44-A7F8-4454-A122-A9EA8600B78F}">
      <dgm:prSet/>
      <dgm:spPr/>
      <dgm:t>
        <a:bodyPr/>
        <a:lstStyle/>
        <a:p>
          <a:endParaRPr lang="en-US"/>
        </a:p>
      </dgm:t>
    </dgm:pt>
    <dgm:pt modelId="{7E6FAE5A-BD9A-47E1-8350-6209FFC51FD1}" type="sibTrans" cxnId="{67266D44-A7F8-4454-A122-A9EA8600B78F}">
      <dgm:prSet/>
      <dgm:spPr/>
      <dgm:t>
        <a:bodyPr/>
        <a:lstStyle/>
        <a:p>
          <a:endParaRPr lang="en-US"/>
        </a:p>
      </dgm:t>
    </dgm:pt>
    <dgm:pt modelId="{D6930D02-E626-4ACC-9D18-FC989F98FC84}">
      <dgm:prSet/>
      <dgm:spPr>
        <a:ln w="38100">
          <a:solidFill>
            <a:schemeClr val="tx1"/>
          </a:solidFill>
        </a:ln>
      </dgm:spPr>
      <dgm:t>
        <a:bodyPr/>
        <a:lstStyle/>
        <a:p>
          <a:r>
            <a:rPr lang="en-US" dirty="0"/>
            <a:t>We will be using the same Time Periods for each Sub-Meter as listed for the Time Series before</a:t>
          </a:r>
        </a:p>
      </dgm:t>
    </dgm:pt>
    <dgm:pt modelId="{9A0AC74D-5467-4B85-AF07-09577C18373D}" type="parTrans" cxnId="{AFDF3DD5-E76F-4974-BF70-A33B747DF46B}">
      <dgm:prSet/>
      <dgm:spPr/>
      <dgm:t>
        <a:bodyPr/>
        <a:lstStyle/>
        <a:p>
          <a:endParaRPr lang="en-US"/>
        </a:p>
      </dgm:t>
    </dgm:pt>
    <dgm:pt modelId="{16BB0228-79DA-4333-925C-44B8409C8FC3}" type="sibTrans" cxnId="{AFDF3DD5-E76F-4974-BF70-A33B747DF46B}">
      <dgm:prSet/>
      <dgm:spPr/>
      <dgm:t>
        <a:bodyPr/>
        <a:lstStyle/>
        <a:p>
          <a:endParaRPr lang="en-US"/>
        </a:p>
      </dgm:t>
    </dgm:pt>
    <dgm:pt modelId="{AF44A842-FE36-418A-BD2B-8D89469BD222}" type="pres">
      <dgm:prSet presAssocID="{AA0794DE-2EBA-45F9-AD51-D29471283C0E}" presName="diagram" presStyleCnt="0">
        <dgm:presLayoutVars>
          <dgm:dir/>
          <dgm:resizeHandles val="exact"/>
        </dgm:presLayoutVars>
      </dgm:prSet>
      <dgm:spPr/>
    </dgm:pt>
    <dgm:pt modelId="{E4C1E626-D190-436F-8899-B1794F42F2C1}" type="pres">
      <dgm:prSet presAssocID="{038ABB15-1294-429F-BD24-DB6E671D98E1}" presName="node" presStyleLbl="node1" presStyleIdx="0" presStyleCnt="5">
        <dgm:presLayoutVars>
          <dgm:bulletEnabled val="1"/>
        </dgm:presLayoutVars>
      </dgm:prSet>
      <dgm:spPr/>
    </dgm:pt>
    <dgm:pt modelId="{A2093F8F-7D1D-43C2-95B3-CC92CB9EC1C0}" type="pres">
      <dgm:prSet presAssocID="{1C7A24FB-8399-42F1-9E4A-5A8DFDE552C5}" presName="sibTrans" presStyleCnt="0"/>
      <dgm:spPr/>
    </dgm:pt>
    <dgm:pt modelId="{9A6AEBA2-AC02-44AD-97B9-09FB5194D97F}" type="pres">
      <dgm:prSet presAssocID="{932D3DA8-4152-4E5A-826C-4273E4095043}" presName="node" presStyleLbl="node1" presStyleIdx="1" presStyleCnt="5">
        <dgm:presLayoutVars>
          <dgm:bulletEnabled val="1"/>
        </dgm:presLayoutVars>
      </dgm:prSet>
      <dgm:spPr/>
    </dgm:pt>
    <dgm:pt modelId="{B6F5EE2D-76B1-40FE-A023-3718C8AB338D}" type="pres">
      <dgm:prSet presAssocID="{E651AD31-BB22-47D2-A5BE-4984B23FB1D5}" presName="sibTrans" presStyleCnt="0"/>
      <dgm:spPr/>
    </dgm:pt>
    <dgm:pt modelId="{376FE4B5-C717-4BD0-8B06-3235BB02CC13}" type="pres">
      <dgm:prSet presAssocID="{D6930D02-E626-4ACC-9D18-FC989F98FC84}" presName="node" presStyleLbl="node1" presStyleIdx="2" presStyleCnt="5">
        <dgm:presLayoutVars>
          <dgm:bulletEnabled val="1"/>
        </dgm:presLayoutVars>
      </dgm:prSet>
      <dgm:spPr/>
    </dgm:pt>
    <dgm:pt modelId="{48C1D6CA-1940-42AE-914C-7FC3A86C9477}" type="pres">
      <dgm:prSet presAssocID="{16BB0228-79DA-4333-925C-44B8409C8FC3}" presName="sibTrans" presStyleCnt="0"/>
      <dgm:spPr/>
    </dgm:pt>
    <dgm:pt modelId="{4301BD05-8B48-485D-9F77-7FDC73DA4581}" type="pres">
      <dgm:prSet presAssocID="{9E38BF3E-1289-42C6-9DCF-41F447F16D75}" presName="node" presStyleLbl="node1" presStyleIdx="3" presStyleCnt="5">
        <dgm:presLayoutVars>
          <dgm:bulletEnabled val="1"/>
        </dgm:presLayoutVars>
      </dgm:prSet>
      <dgm:spPr/>
    </dgm:pt>
    <dgm:pt modelId="{14CC95FE-65AA-4EB9-BF0C-375C14CCA1FA}" type="pres">
      <dgm:prSet presAssocID="{0B526A93-B7A8-47CC-A9E7-D1E908A40B45}" presName="sibTrans" presStyleCnt="0"/>
      <dgm:spPr/>
    </dgm:pt>
    <dgm:pt modelId="{3B40199F-4E58-403F-867A-E5541A270705}" type="pres">
      <dgm:prSet presAssocID="{D9638098-0BD4-4A6F-82F6-D254F8566E97}" presName="node" presStyleLbl="node1" presStyleIdx="4" presStyleCnt="5">
        <dgm:presLayoutVars>
          <dgm:bulletEnabled val="1"/>
        </dgm:presLayoutVars>
      </dgm:prSet>
      <dgm:spPr/>
    </dgm:pt>
  </dgm:ptLst>
  <dgm:cxnLst>
    <dgm:cxn modelId="{A02D0D2F-F49D-44B0-9F61-883EBF1AEF96}" type="presOf" srcId="{038ABB15-1294-429F-BD24-DB6E671D98E1}" destId="{E4C1E626-D190-436F-8899-B1794F42F2C1}" srcOrd="0" destOrd="0" presId="urn:microsoft.com/office/officeart/2005/8/layout/default"/>
    <dgm:cxn modelId="{EA20CA33-A7B0-429F-BE75-D369BD961C90}" type="presOf" srcId="{D9638098-0BD4-4A6F-82F6-D254F8566E97}" destId="{3B40199F-4E58-403F-867A-E5541A270705}" srcOrd="0" destOrd="0" presId="urn:microsoft.com/office/officeart/2005/8/layout/default"/>
    <dgm:cxn modelId="{E67B1F37-FB8E-46D7-8A93-D5737F16CBC3}" srcId="{AA0794DE-2EBA-45F9-AD51-D29471283C0E}" destId="{9E38BF3E-1289-42C6-9DCF-41F447F16D75}" srcOrd="3" destOrd="0" parTransId="{04639F11-56BE-40E6-AA1B-2E04A1A756FC}" sibTransId="{0B526A93-B7A8-47CC-A9E7-D1E908A40B45}"/>
    <dgm:cxn modelId="{F2749D3B-B233-46E0-83FD-92D77E9DAD10}" type="presOf" srcId="{932D3DA8-4152-4E5A-826C-4273E4095043}" destId="{9A6AEBA2-AC02-44AD-97B9-09FB5194D97F}" srcOrd="0" destOrd="0" presId="urn:microsoft.com/office/officeart/2005/8/layout/default"/>
    <dgm:cxn modelId="{67266D44-A7F8-4454-A122-A9EA8600B78F}" srcId="{AA0794DE-2EBA-45F9-AD51-D29471283C0E}" destId="{D9638098-0BD4-4A6F-82F6-D254F8566E97}" srcOrd="4" destOrd="0" parTransId="{0814B1C3-8CFD-4C3D-A68F-BA0141B7577A}" sibTransId="{7E6FAE5A-BD9A-47E1-8350-6209FFC51FD1}"/>
    <dgm:cxn modelId="{B8E5E555-8152-4D3E-ACC8-E085B2AF953A}" type="presOf" srcId="{D6930D02-E626-4ACC-9D18-FC989F98FC84}" destId="{376FE4B5-C717-4BD0-8B06-3235BB02CC13}" srcOrd="0" destOrd="0" presId="urn:microsoft.com/office/officeart/2005/8/layout/default"/>
    <dgm:cxn modelId="{484F959F-0079-400B-9214-0A558706AF7F}" srcId="{AA0794DE-2EBA-45F9-AD51-D29471283C0E}" destId="{932D3DA8-4152-4E5A-826C-4273E4095043}" srcOrd="1" destOrd="0" parTransId="{D7006551-B77C-49BD-ACDF-E0B431DB6C1F}" sibTransId="{E651AD31-BB22-47D2-A5BE-4984B23FB1D5}"/>
    <dgm:cxn modelId="{3E11D6A3-47EA-431B-A0AE-AC72312C114D}" srcId="{AA0794DE-2EBA-45F9-AD51-D29471283C0E}" destId="{038ABB15-1294-429F-BD24-DB6E671D98E1}" srcOrd="0" destOrd="0" parTransId="{E7315AF1-3021-45D2-AE42-4C9E47987834}" sibTransId="{1C7A24FB-8399-42F1-9E4A-5A8DFDE552C5}"/>
    <dgm:cxn modelId="{452763BF-5D91-43E9-9C2E-F2A5DB83ADB9}" type="presOf" srcId="{AA0794DE-2EBA-45F9-AD51-D29471283C0E}" destId="{AF44A842-FE36-418A-BD2B-8D89469BD222}" srcOrd="0" destOrd="0" presId="urn:microsoft.com/office/officeart/2005/8/layout/default"/>
    <dgm:cxn modelId="{AFDF3DD5-E76F-4974-BF70-A33B747DF46B}" srcId="{AA0794DE-2EBA-45F9-AD51-D29471283C0E}" destId="{D6930D02-E626-4ACC-9D18-FC989F98FC84}" srcOrd="2" destOrd="0" parTransId="{9A0AC74D-5467-4B85-AF07-09577C18373D}" sibTransId="{16BB0228-79DA-4333-925C-44B8409C8FC3}"/>
    <dgm:cxn modelId="{27AF2CDB-3BC6-45C4-A1AE-BD90BAA09AEA}" type="presOf" srcId="{9E38BF3E-1289-42C6-9DCF-41F447F16D75}" destId="{4301BD05-8B48-485D-9F77-7FDC73DA4581}" srcOrd="0" destOrd="0" presId="urn:microsoft.com/office/officeart/2005/8/layout/default"/>
    <dgm:cxn modelId="{D1DB5F22-53C4-4C02-90AD-A9D1C7E65FA4}" type="presParOf" srcId="{AF44A842-FE36-418A-BD2B-8D89469BD222}" destId="{E4C1E626-D190-436F-8899-B1794F42F2C1}" srcOrd="0" destOrd="0" presId="urn:microsoft.com/office/officeart/2005/8/layout/default"/>
    <dgm:cxn modelId="{336B40B4-321A-4C61-8BA6-F09B35B3E032}" type="presParOf" srcId="{AF44A842-FE36-418A-BD2B-8D89469BD222}" destId="{A2093F8F-7D1D-43C2-95B3-CC92CB9EC1C0}" srcOrd="1" destOrd="0" presId="urn:microsoft.com/office/officeart/2005/8/layout/default"/>
    <dgm:cxn modelId="{1C265D26-738A-434E-B178-EC5C2498174B}" type="presParOf" srcId="{AF44A842-FE36-418A-BD2B-8D89469BD222}" destId="{9A6AEBA2-AC02-44AD-97B9-09FB5194D97F}" srcOrd="2" destOrd="0" presId="urn:microsoft.com/office/officeart/2005/8/layout/default"/>
    <dgm:cxn modelId="{4C08785F-9303-4864-9DA2-2D6A8442D92C}" type="presParOf" srcId="{AF44A842-FE36-418A-BD2B-8D89469BD222}" destId="{B6F5EE2D-76B1-40FE-A023-3718C8AB338D}" srcOrd="3" destOrd="0" presId="urn:microsoft.com/office/officeart/2005/8/layout/default"/>
    <dgm:cxn modelId="{A16FB439-9495-4B8D-AC05-EA40830B11E2}" type="presParOf" srcId="{AF44A842-FE36-418A-BD2B-8D89469BD222}" destId="{376FE4B5-C717-4BD0-8B06-3235BB02CC13}" srcOrd="4" destOrd="0" presId="urn:microsoft.com/office/officeart/2005/8/layout/default"/>
    <dgm:cxn modelId="{A7C364AD-C7E8-45F3-A2DC-F7D24A954148}" type="presParOf" srcId="{AF44A842-FE36-418A-BD2B-8D89469BD222}" destId="{48C1D6CA-1940-42AE-914C-7FC3A86C9477}" srcOrd="5" destOrd="0" presId="urn:microsoft.com/office/officeart/2005/8/layout/default"/>
    <dgm:cxn modelId="{62A7D73F-2FF6-4834-AEEE-BA8D08F735D0}" type="presParOf" srcId="{AF44A842-FE36-418A-BD2B-8D89469BD222}" destId="{4301BD05-8B48-485D-9F77-7FDC73DA4581}" srcOrd="6" destOrd="0" presId="urn:microsoft.com/office/officeart/2005/8/layout/default"/>
    <dgm:cxn modelId="{69F8AF37-B67B-4B16-BFD4-E92E6D1D0F15}" type="presParOf" srcId="{AF44A842-FE36-418A-BD2B-8D89469BD222}" destId="{14CC95FE-65AA-4EB9-BF0C-375C14CCA1FA}" srcOrd="7" destOrd="0" presId="urn:microsoft.com/office/officeart/2005/8/layout/default"/>
    <dgm:cxn modelId="{93643408-6A37-4D85-8B1A-7EDB75539125}" type="presParOf" srcId="{AF44A842-FE36-418A-BD2B-8D89469BD222}" destId="{3B40199F-4E58-403F-867A-E5541A270705}"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1C5750F-2ACA-4DD2-813F-232E15EC7E26}" type="doc">
      <dgm:prSet loTypeId="urn:microsoft.com/office/officeart/2008/layout/LinedList" loCatId="list" qsTypeId="urn:microsoft.com/office/officeart/2005/8/quickstyle/simple1" qsCatId="simple" csTypeId="urn:microsoft.com/office/officeart/2005/8/colors/accent6_1" csCatId="accent6" phldr="1"/>
      <dgm:spPr/>
      <dgm:t>
        <a:bodyPr/>
        <a:lstStyle/>
        <a:p>
          <a:endParaRPr lang="en-US"/>
        </a:p>
      </dgm:t>
    </dgm:pt>
    <dgm:pt modelId="{CF0B1168-A277-4616-A5FE-4121072439BC}">
      <dgm:prSet custT="1"/>
      <dgm:spPr/>
      <dgm:t>
        <a:bodyPr/>
        <a:lstStyle/>
        <a:p>
          <a:pPr algn="ctr"/>
          <a:r>
            <a:rPr lang="en-US" sz="2200" dirty="0"/>
            <a:t>Forecasting up to 40 weeks after initial data ends</a:t>
          </a:r>
        </a:p>
      </dgm:t>
    </dgm:pt>
    <dgm:pt modelId="{6293A1D6-B204-4E66-97DC-CBEC6364099B}" type="parTrans" cxnId="{4C511163-F88B-4BBA-9C3D-77266B3456EC}">
      <dgm:prSet/>
      <dgm:spPr/>
      <dgm:t>
        <a:bodyPr/>
        <a:lstStyle/>
        <a:p>
          <a:endParaRPr lang="en-US"/>
        </a:p>
      </dgm:t>
    </dgm:pt>
    <dgm:pt modelId="{908B3629-3052-4365-9508-A325E44D1D4D}" type="sibTrans" cxnId="{4C511163-F88B-4BBA-9C3D-77266B3456EC}">
      <dgm:prSet/>
      <dgm:spPr/>
      <dgm:t>
        <a:bodyPr/>
        <a:lstStyle/>
        <a:p>
          <a:endParaRPr lang="en-US"/>
        </a:p>
      </dgm:t>
    </dgm:pt>
    <dgm:pt modelId="{E9BF5527-775F-46A5-957A-41D0F0D42E38}">
      <dgm:prSet custT="1"/>
      <dgm:spPr/>
      <dgm:t>
        <a:bodyPr/>
        <a:lstStyle/>
        <a:p>
          <a:pPr algn="ctr"/>
          <a:r>
            <a:rPr lang="en-US" sz="2200" dirty="0"/>
            <a:t>The forecast predicts future values based on the trend it found in historical data</a:t>
          </a:r>
        </a:p>
      </dgm:t>
    </dgm:pt>
    <dgm:pt modelId="{F0AD8D4C-A6B0-467C-8A7E-D035E1274944}" type="parTrans" cxnId="{39CA4278-6AC9-4B8D-9F1F-26D558627839}">
      <dgm:prSet/>
      <dgm:spPr/>
      <dgm:t>
        <a:bodyPr/>
        <a:lstStyle/>
        <a:p>
          <a:endParaRPr lang="en-US"/>
        </a:p>
      </dgm:t>
    </dgm:pt>
    <dgm:pt modelId="{4C037074-D142-46C4-842F-E771617A6D28}" type="sibTrans" cxnId="{39CA4278-6AC9-4B8D-9F1F-26D558627839}">
      <dgm:prSet/>
      <dgm:spPr/>
      <dgm:t>
        <a:bodyPr/>
        <a:lstStyle/>
        <a:p>
          <a:endParaRPr lang="en-US"/>
        </a:p>
      </dgm:t>
    </dgm:pt>
    <dgm:pt modelId="{64369592-0E23-4661-B0C5-A438105AE25E}">
      <dgm:prSet custT="1"/>
      <dgm:spPr/>
      <dgm:t>
        <a:bodyPr/>
        <a:lstStyle/>
        <a:p>
          <a:pPr algn="ctr"/>
          <a:r>
            <a:rPr lang="en-US" sz="2200" dirty="0"/>
            <a:t>Sub-Meter 1 Usage is forecasted to have some spikes that reach between 25-30 Watt Hours</a:t>
          </a:r>
        </a:p>
      </dgm:t>
    </dgm:pt>
    <dgm:pt modelId="{F85E2121-1289-4C7F-871F-72DC6D633E0B}" type="parTrans" cxnId="{B8EE975D-DFB0-4A4C-BB94-B6F5CA3E8CBC}">
      <dgm:prSet/>
      <dgm:spPr/>
      <dgm:t>
        <a:bodyPr/>
        <a:lstStyle/>
        <a:p>
          <a:endParaRPr lang="en-US"/>
        </a:p>
      </dgm:t>
    </dgm:pt>
    <dgm:pt modelId="{15F9BC25-B7A7-437B-B235-290B90C7F076}" type="sibTrans" cxnId="{B8EE975D-DFB0-4A4C-BB94-B6F5CA3E8CBC}">
      <dgm:prSet/>
      <dgm:spPr/>
      <dgm:t>
        <a:bodyPr/>
        <a:lstStyle/>
        <a:p>
          <a:endParaRPr lang="en-US"/>
        </a:p>
      </dgm:t>
    </dgm:pt>
    <dgm:pt modelId="{4DD73977-86E1-4CBE-A89D-108380EB1AC7}">
      <dgm:prSet custT="1"/>
      <dgm:spPr/>
      <dgm:t>
        <a:bodyPr/>
        <a:lstStyle/>
        <a:p>
          <a:pPr algn="ctr"/>
          <a:r>
            <a:rPr lang="en-US" sz="2200" dirty="0"/>
            <a:t>Sub-Meter 1 has a time period of Saturdays from 15-18 PM for 2007-2009</a:t>
          </a:r>
        </a:p>
      </dgm:t>
    </dgm:pt>
    <dgm:pt modelId="{BA678557-51C3-4FC9-B01B-566E1030BED9}" type="parTrans" cxnId="{0F7BF040-7BC1-48D2-92B3-8F45668C95B7}">
      <dgm:prSet/>
      <dgm:spPr/>
      <dgm:t>
        <a:bodyPr/>
        <a:lstStyle/>
        <a:p>
          <a:endParaRPr lang="en-US"/>
        </a:p>
      </dgm:t>
    </dgm:pt>
    <dgm:pt modelId="{54522BD9-B1D5-48F3-854D-454AAC12718F}" type="sibTrans" cxnId="{0F7BF040-7BC1-48D2-92B3-8F45668C95B7}">
      <dgm:prSet/>
      <dgm:spPr/>
      <dgm:t>
        <a:bodyPr/>
        <a:lstStyle/>
        <a:p>
          <a:endParaRPr lang="en-US"/>
        </a:p>
      </dgm:t>
    </dgm:pt>
    <dgm:pt modelId="{BB114B0E-B985-4C81-87F9-1AF1DF7962EC}" type="pres">
      <dgm:prSet presAssocID="{E1C5750F-2ACA-4DD2-813F-232E15EC7E26}" presName="vert0" presStyleCnt="0">
        <dgm:presLayoutVars>
          <dgm:dir/>
          <dgm:animOne val="branch"/>
          <dgm:animLvl val="lvl"/>
        </dgm:presLayoutVars>
      </dgm:prSet>
      <dgm:spPr/>
    </dgm:pt>
    <dgm:pt modelId="{9C2D16B4-B8E5-46CC-81BC-7B1C189E6EE1}" type="pres">
      <dgm:prSet presAssocID="{4DD73977-86E1-4CBE-A89D-108380EB1AC7}" presName="thickLine" presStyleLbl="alignNode1" presStyleIdx="0" presStyleCnt="4"/>
      <dgm:spPr/>
    </dgm:pt>
    <dgm:pt modelId="{03DC07FC-E5EE-4684-A533-1160F45D3C83}" type="pres">
      <dgm:prSet presAssocID="{4DD73977-86E1-4CBE-A89D-108380EB1AC7}" presName="horz1" presStyleCnt="0"/>
      <dgm:spPr/>
    </dgm:pt>
    <dgm:pt modelId="{1480E327-7AC2-4778-B73E-F69C508A5CAF}" type="pres">
      <dgm:prSet presAssocID="{4DD73977-86E1-4CBE-A89D-108380EB1AC7}" presName="tx1" presStyleLbl="revTx" presStyleIdx="0" presStyleCnt="4" custScaleY="114769"/>
      <dgm:spPr/>
    </dgm:pt>
    <dgm:pt modelId="{C2724099-567D-4C70-B5D0-B1DAA29DD494}" type="pres">
      <dgm:prSet presAssocID="{4DD73977-86E1-4CBE-A89D-108380EB1AC7}" presName="vert1" presStyleCnt="0"/>
      <dgm:spPr/>
    </dgm:pt>
    <dgm:pt modelId="{AD89AD07-91A6-4888-A01A-7B3AC04E1199}" type="pres">
      <dgm:prSet presAssocID="{CF0B1168-A277-4616-A5FE-4121072439BC}" presName="thickLine" presStyleLbl="alignNode1" presStyleIdx="1" presStyleCnt="4"/>
      <dgm:spPr/>
    </dgm:pt>
    <dgm:pt modelId="{52186A46-C94E-422E-829C-1359EEE899BA}" type="pres">
      <dgm:prSet presAssocID="{CF0B1168-A277-4616-A5FE-4121072439BC}" presName="horz1" presStyleCnt="0"/>
      <dgm:spPr/>
    </dgm:pt>
    <dgm:pt modelId="{3F5FD502-2EFE-44A8-AA18-5BA290BC2E89}" type="pres">
      <dgm:prSet presAssocID="{CF0B1168-A277-4616-A5FE-4121072439BC}" presName="tx1" presStyleLbl="revTx" presStyleIdx="1" presStyleCnt="4" custScaleY="84870"/>
      <dgm:spPr/>
    </dgm:pt>
    <dgm:pt modelId="{BCDC98DE-AF9B-4365-BFB1-464DA802A8F2}" type="pres">
      <dgm:prSet presAssocID="{CF0B1168-A277-4616-A5FE-4121072439BC}" presName="vert1" presStyleCnt="0"/>
      <dgm:spPr/>
    </dgm:pt>
    <dgm:pt modelId="{7009377F-3DC4-44F5-9FA3-0B1A32975959}" type="pres">
      <dgm:prSet presAssocID="{E9BF5527-775F-46A5-957A-41D0F0D42E38}" presName="thickLine" presStyleLbl="alignNode1" presStyleIdx="2" presStyleCnt="4"/>
      <dgm:spPr/>
    </dgm:pt>
    <dgm:pt modelId="{EC5F6665-1D97-4302-AA4F-88ED7AFEE5E4}" type="pres">
      <dgm:prSet presAssocID="{E9BF5527-775F-46A5-957A-41D0F0D42E38}" presName="horz1" presStyleCnt="0"/>
      <dgm:spPr/>
    </dgm:pt>
    <dgm:pt modelId="{34B96A4B-01B9-423A-B319-7E585B11C28F}" type="pres">
      <dgm:prSet presAssocID="{E9BF5527-775F-46A5-957A-41D0F0D42E38}" presName="tx1" presStyleLbl="revTx" presStyleIdx="2" presStyleCnt="4" custScaleY="112107"/>
      <dgm:spPr/>
    </dgm:pt>
    <dgm:pt modelId="{FFC2DCAD-B46A-4656-A87A-3132CB69E5CA}" type="pres">
      <dgm:prSet presAssocID="{E9BF5527-775F-46A5-957A-41D0F0D42E38}" presName="vert1" presStyleCnt="0"/>
      <dgm:spPr/>
    </dgm:pt>
    <dgm:pt modelId="{3390C648-F6EF-45A1-9565-A8F944294472}" type="pres">
      <dgm:prSet presAssocID="{64369592-0E23-4661-B0C5-A438105AE25E}" presName="thickLine" presStyleLbl="alignNode1" presStyleIdx="3" presStyleCnt="4"/>
      <dgm:spPr/>
    </dgm:pt>
    <dgm:pt modelId="{65F1ED00-B531-480B-A222-D0EC88165243}" type="pres">
      <dgm:prSet presAssocID="{64369592-0E23-4661-B0C5-A438105AE25E}" presName="horz1" presStyleCnt="0"/>
      <dgm:spPr/>
    </dgm:pt>
    <dgm:pt modelId="{0DB929C2-DC50-45D0-A9CD-A81191198B0B}" type="pres">
      <dgm:prSet presAssocID="{64369592-0E23-4661-B0C5-A438105AE25E}" presName="tx1" presStyleLbl="revTx" presStyleIdx="3" presStyleCnt="4"/>
      <dgm:spPr/>
    </dgm:pt>
    <dgm:pt modelId="{01BA67CD-8504-41F0-A716-2D208D573AA1}" type="pres">
      <dgm:prSet presAssocID="{64369592-0E23-4661-B0C5-A438105AE25E}" presName="vert1" presStyleCnt="0"/>
      <dgm:spPr/>
    </dgm:pt>
  </dgm:ptLst>
  <dgm:cxnLst>
    <dgm:cxn modelId="{98A7951C-799C-40DD-BC27-7BB500E2126C}" type="presOf" srcId="{E9BF5527-775F-46A5-957A-41D0F0D42E38}" destId="{34B96A4B-01B9-423A-B319-7E585B11C28F}" srcOrd="0" destOrd="0" presId="urn:microsoft.com/office/officeart/2008/layout/LinedList"/>
    <dgm:cxn modelId="{0F7BF040-7BC1-48D2-92B3-8F45668C95B7}" srcId="{E1C5750F-2ACA-4DD2-813F-232E15EC7E26}" destId="{4DD73977-86E1-4CBE-A89D-108380EB1AC7}" srcOrd="0" destOrd="0" parTransId="{BA678557-51C3-4FC9-B01B-566E1030BED9}" sibTransId="{54522BD9-B1D5-48F3-854D-454AAC12718F}"/>
    <dgm:cxn modelId="{B8EE975D-DFB0-4A4C-BB94-B6F5CA3E8CBC}" srcId="{E1C5750F-2ACA-4DD2-813F-232E15EC7E26}" destId="{64369592-0E23-4661-B0C5-A438105AE25E}" srcOrd="3" destOrd="0" parTransId="{F85E2121-1289-4C7F-871F-72DC6D633E0B}" sibTransId="{15F9BC25-B7A7-437B-B235-290B90C7F076}"/>
    <dgm:cxn modelId="{4C511163-F88B-4BBA-9C3D-77266B3456EC}" srcId="{E1C5750F-2ACA-4DD2-813F-232E15EC7E26}" destId="{CF0B1168-A277-4616-A5FE-4121072439BC}" srcOrd="1" destOrd="0" parTransId="{6293A1D6-B204-4E66-97DC-CBEC6364099B}" sibTransId="{908B3629-3052-4365-9508-A325E44D1D4D}"/>
    <dgm:cxn modelId="{5641A045-E8FF-480B-8BDF-A15708E51BC8}" type="presOf" srcId="{CF0B1168-A277-4616-A5FE-4121072439BC}" destId="{3F5FD502-2EFE-44A8-AA18-5BA290BC2E89}" srcOrd="0" destOrd="0" presId="urn:microsoft.com/office/officeart/2008/layout/LinedList"/>
    <dgm:cxn modelId="{39CA4278-6AC9-4B8D-9F1F-26D558627839}" srcId="{E1C5750F-2ACA-4DD2-813F-232E15EC7E26}" destId="{E9BF5527-775F-46A5-957A-41D0F0D42E38}" srcOrd="2" destOrd="0" parTransId="{F0AD8D4C-A6B0-467C-8A7E-D035E1274944}" sibTransId="{4C037074-D142-46C4-842F-E771617A6D28}"/>
    <dgm:cxn modelId="{93A5F2A2-50B3-4D61-81CF-E7475DBB4676}" type="presOf" srcId="{4DD73977-86E1-4CBE-A89D-108380EB1AC7}" destId="{1480E327-7AC2-4778-B73E-F69C508A5CAF}" srcOrd="0" destOrd="0" presId="urn:microsoft.com/office/officeart/2008/layout/LinedList"/>
    <dgm:cxn modelId="{C65001D9-D645-42D5-B50D-7E867C2256EA}" type="presOf" srcId="{64369592-0E23-4661-B0C5-A438105AE25E}" destId="{0DB929C2-DC50-45D0-A9CD-A81191198B0B}" srcOrd="0" destOrd="0" presId="urn:microsoft.com/office/officeart/2008/layout/LinedList"/>
    <dgm:cxn modelId="{E968CFEC-6594-4CB2-871D-2ACEB413F3F3}" type="presOf" srcId="{E1C5750F-2ACA-4DD2-813F-232E15EC7E26}" destId="{BB114B0E-B985-4C81-87F9-1AF1DF7962EC}" srcOrd="0" destOrd="0" presId="urn:microsoft.com/office/officeart/2008/layout/LinedList"/>
    <dgm:cxn modelId="{C7F455F7-5B7C-484E-B1E2-C09786CECF21}" type="presParOf" srcId="{BB114B0E-B985-4C81-87F9-1AF1DF7962EC}" destId="{9C2D16B4-B8E5-46CC-81BC-7B1C189E6EE1}" srcOrd="0" destOrd="0" presId="urn:microsoft.com/office/officeart/2008/layout/LinedList"/>
    <dgm:cxn modelId="{39E800B1-4DCC-4048-BB27-ED6F50E3A1B8}" type="presParOf" srcId="{BB114B0E-B985-4C81-87F9-1AF1DF7962EC}" destId="{03DC07FC-E5EE-4684-A533-1160F45D3C83}" srcOrd="1" destOrd="0" presId="urn:microsoft.com/office/officeart/2008/layout/LinedList"/>
    <dgm:cxn modelId="{9BD9926F-131A-47B0-A3F6-439251157552}" type="presParOf" srcId="{03DC07FC-E5EE-4684-A533-1160F45D3C83}" destId="{1480E327-7AC2-4778-B73E-F69C508A5CAF}" srcOrd="0" destOrd="0" presId="urn:microsoft.com/office/officeart/2008/layout/LinedList"/>
    <dgm:cxn modelId="{CD54DA58-092E-4F08-AB3E-9B761872420E}" type="presParOf" srcId="{03DC07FC-E5EE-4684-A533-1160F45D3C83}" destId="{C2724099-567D-4C70-B5D0-B1DAA29DD494}" srcOrd="1" destOrd="0" presId="urn:microsoft.com/office/officeart/2008/layout/LinedList"/>
    <dgm:cxn modelId="{4F52DEA8-D135-4ECC-BA09-27F40ABCB018}" type="presParOf" srcId="{BB114B0E-B985-4C81-87F9-1AF1DF7962EC}" destId="{AD89AD07-91A6-4888-A01A-7B3AC04E1199}" srcOrd="2" destOrd="0" presId="urn:microsoft.com/office/officeart/2008/layout/LinedList"/>
    <dgm:cxn modelId="{2A2FC97C-63C6-41E9-9034-46D452944FA1}" type="presParOf" srcId="{BB114B0E-B985-4C81-87F9-1AF1DF7962EC}" destId="{52186A46-C94E-422E-829C-1359EEE899BA}" srcOrd="3" destOrd="0" presId="urn:microsoft.com/office/officeart/2008/layout/LinedList"/>
    <dgm:cxn modelId="{C9B6BC63-9542-4FA3-8135-80EACFEA84C5}" type="presParOf" srcId="{52186A46-C94E-422E-829C-1359EEE899BA}" destId="{3F5FD502-2EFE-44A8-AA18-5BA290BC2E89}" srcOrd="0" destOrd="0" presId="urn:microsoft.com/office/officeart/2008/layout/LinedList"/>
    <dgm:cxn modelId="{C363C658-E022-4D67-889D-625E55B83164}" type="presParOf" srcId="{52186A46-C94E-422E-829C-1359EEE899BA}" destId="{BCDC98DE-AF9B-4365-BFB1-464DA802A8F2}" srcOrd="1" destOrd="0" presId="urn:microsoft.com/office/officeart/2008/layout/LinedList"/>
    <dgm:cxn modelId="{F63AB780-D3FD-41A9-B619-1F4B41A0ADA3}" type="presParOf" srcId="{BB114B0E-B985-4C81-87F9-1AF1DF7962EC}" destId="{7009377F-3DC4-44F5-9FA3-0B1A32975959}" srcOrd="4" destOrd="0" presId="urn:microsoft.com/office/officeart/2008/layout/LinedList"/>
    <dgm:cxn modelId="{A94795E3-4EF8-4F83-B68E-5A0284F29CD9}" type="presParOf" srcId="{BB114B0E-B985-4C81-87F9-1AF1DF7962EC}" destId="{EC5F6665-1D97-4302-AA4F-88ED7AFEE5E4}" srcOrd="5" destOrd="0" presId="urn:microsoft.com/office/officeart/2008/layout/LinedList"/>
    <dgm:cxn modelId="{A3AE042D-BDFB-4ED5-8457-176E52222489}" type="presParOf" srcId="{EC5F6665-1D97-4302-AA4F-88ED7AFEE5E4}" destId="{34B96A4B-01B9-423A-B319-7E585B11C28F}" srcOrd="0" destOrd="0" presId="urn:microsoft.com/office/officeart/2008/layout/LinedList"/>
    <dgm:cxn modelId="{760F4C02-DDDB-4B17-B68C-0954F33C1150}" type="presParOf" srcId="{EC5F6665-1D97-4302-AA4F-88ED7AFEE5E4}" destId="{FFC2DCAD-B46A-4656-A87A-3132CB69E5CA}" srcOrd="1" destOrd="0" presId="urn:microsoft.com/office/officeart/2008/layout/LinedList"/>
    <dgm:cxn modelId="{883F8C74-31EC-4B43-B6F2-CD0B951ECDF6}" type="presParOf" srcId="{BB114B0E-B985-4C81-87F9-1AF1DF7962EC}" destId="{3390C648-F6EF-45A1-9565-A8F944294472}" srcOrd="6" destOrd="0" presId="urn:microsoft.com/office/officeart/2008/layout/LinedList"/>
    <dgm:cxn modelId="{72F8FEF6-CE7D-4499-82DA-736415778F51}" type="presParOf" srcId="{BB114B0E-B985-4C81-87F9-1AF1DF7962EC}" destId="{65F1ED00-B531-480B-A222-D0EC88165243}" srcOrd="7" destOrd="0" presId="urn:microsoft.com/office/officeart/2008/layout/LinedList"/>
    <dgm:cxn modelId="{A0B9378C-E351-4449-9EBC-70370D3D3DC6}" type="presParOf" srcId="{65F1ED00-B531-480B-A222-D0EC88165243}" destId="{0DB929C2-DC50-45D0-A9CD-A81191198B0B}" srcOrd="0" destOrd="0" presId="urn:microsoft.com/office/officeart/2008/layout/LinedList"/>
    <dgm:cxn modelId="{45AAE70F-A4F0-46EF-A506-54D88C43A627}" type="presParOf" srcId="{65F1ED00-B531-480B-A222-D0EC88165243}" destId="{01BA67CD-8504-41F0-A716-2D208D573AA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1C5750F-2ACA-4DD2-813F-232E15EC7E26}" type="doc">
      <dgm:prSet loTypeId="urn:microsoft.com/office/officeart/2008/layout/LinedList" loCatId="list" qsTypeId="urn:microsoft.com/office/officeart/2005/8/quickstyle/simple1" qsCatId="simple" csTypeId="urn:microsoft.com/office/officeart/2005/8/colors/accent6_1" csCatId="accent6" phldr="1"/>
      <dgm:spPr/>
      <dgm:t>
        <a:bodyPr/>
        <a:lstStyle/>
        <a:p>
          <a:endParaRPr lang="en-US"/>
        </a:p>
      </dgm:t>
    </dgm:pt>
    <dgm:pt modelId="{CF0B1168-A277-4616-A5FE-4121072439BC}">
      <dgm:prSet custT="1"/>
      <dgm:spPr/>
      <dgm:t>
        <a:bodyPr/>
        <a:lstStyle/>
        <a:p>
          <a:pPr algn="ctr"/>
          <a:r>
            <a:rPr lang="en-US" sz="2200" dirty="0"/>
            <a:t>Forecasting up to 40 weeks after initial data ends</a:t>
          </a:r>
        </a:p>
      </dgm:t>
    </dgm:pt>
    <dgm:pt modelId="{6293A1D6-B204-4E66-97DC-CBEC6364099B}" type="parTrans" cxnId="{4C511163-F88B-4BBA-9C3D-77266B3456EC}">
      <dgm:prSet/>
      <dgm:spPr/>
      <dgm:t>
        <a:bodyPr/>
        <a:lstStyle/>
        <a:p>
          <a:endParaRPr lang="en-US"/>
        </a:p>
      </dgm:t>
    </dgm:pt>
    <dgm:pt modelId="{908B3629-3052-4365-9508-A325E44D1D4D}" type="sibTrans" cxnId="{4C511163-F88B-4BBA-9C3D-77266B3456EC}">
      <dgm:prSet/>
      <dgm:spPr/>
      <dgm:t>
        <a:bodyPr/>
        <a:lstStyle/>
        <a:p>
          <a:endParaRPr lang="en-US"/>
        </a:p>
      </dgm:t>
    </dgm:pt>
    <dgm:pt modelId="{E9BF5527-775F-46A5-957A-41D0F0D42E38}">
      <dgm:prSet custT="1"/>
      <dgm:spPr/>
      <dgm:t>
        <a:bodyPr/>
        <a:lstStyle/>
        <a:p>
          <a:pPr algn="ctr"/>
          <a:r>
            <a:rPr lang="en-US" sz="2200" dirty="0"/>
            <a:t>The forecast predicts future values based on the trend it found in historical data</a:t>
          </a:r>
        </a:p>
      </dgm:t>
    </dgm:pt>
    <dgm:pt modelId="{F0AD8D4C-A6B0-467C-8A7E-D035E1274944}" type="parTrans" cxnId="{39CA4278-6AC9-4B8D-9F1F-26D558627839}">
      <dgm:prSet/>
      <dgm:spPr/>
      <dgm:t>
        <a:bodyPr/>
        <a:lstStyle/>
        <a:p>
          <a:endParaRPr lang="en-US"/>
        </a:p>
      </dgm:t>
    </dgm:pt>
    <dgm:pt modelId="{4C037074-D142-46C4-842F-E771617A6D28}" type="sibTrans" cxnId="{39CA4278-6AC9-4B8D-9F1F-26D558627839}">
      <dgm:prSet/>
      <dgm:spPr/>
      <dgm:t>
        <a:bodyPr/>
        <a:lstStyle/>
        <a:p>
          <a:endParaRPr lang="en-US"/>
        </a:p>
      </dgm:t>
    </dgm:pt>
    <dgm:pt modelId="{64369592-0E23-4661-B0C5-A438105AE25E}">
      <dgm:prSet custT="1"/>
      <dgm:spPr/>
      <dgm:t>
        <a:bodyPr/>
        <a:lstStyle/>
        <a:p>
          <a:pPr algn="ctr"/>
          <a:r>
            <a:rPr lang="en-US" sz="2200" dirty="0"/>
            <a:t>Sub-Meter 2 Usage is forecasted to have some spikes that reach between 15-30 Watt Hours</a:t>
          </a:r>
        </a:p>
      </dgm:t>
    </dgm:pt>
    <dgm:pt modelId="{F85E2121-1289-4C7F-871F-72DC6D633E0B}" type="parTrans" cxnId="{B8EE975D-DFB0-4A4C-BB94-B6F5CA3E8CBC}">
      <dgm:prSet/>
      <dgm:spPr/>
      <dgm:t>
        <a:bodyPr/>
        <a:lstStyle/>
        <a:p>
          <a:endParaRPr lang="en-US"/>
        </a:p>
      </dgm:t>
    </dgm:pt>
    <dgm:pt modelId="{15F9BC25-B7A7-437B-B235-290B90C7F076}" type="sibTrans" cxnId="{B8EE975D-DFB0-4A4C-BB94-B6F5CA3E8CBC}">
      <dgm:prSet/>
      <dgm:spPr/>
      <dgm:t>
        <a:bodyPr/>
        <a:lstStyle/>
        <a:p>
          <a:endParaRPr lang="en-US"/>
        </a:p>
      </dgm:t>
    </dgm:pt>
    <dgm:pt modelId="{4DD73977-86E1-4CBE-A89D-108380EB1AC7}">
      <dgm:prSet custT="1"/>
      <dgm:spPr/>
      <dgm:t>
        <a:bodyPr/>
        <a:lstStyle/>
        <a:p>
          <a:pPr algn="ctr"/>
          <a:r>
            <a:rPr lang="en-US" sz="2200" dirty="0"/>
            <a:t>Sub-Meter 2 has a time period of Sundays for 2007-2009</a:t>
          </a:r>
        </a:p>
      </dgm:t>
    </dgm:pt>
    <dgm:pt modelId="{BA678557-51C3-4FC9-B01B-566E1030BED9}" type="parTrans" cxnId="{0F7BF040-7BC1-48D2-92B3-8F45668C95B7}">
      <dgm:prSet/>
      <dgm:spPr/>
      <dgm:t>
        <a:bodyPr/>
        <a:lstStyle/>
        <a:p>
          <a:endParaRPr lang="en-US"/>
        </a:p>
      </dgm:t>
    </dgm:pt>
    <dgm:pt modelId="{54522BD9-B1D5-48F3-854D-454AAC12718F}" type="sibTrans" cxnId="{0F7BF040-7BC1-48D2-92B3-8F45668C95B7}">
      <dgm:prSet/>
      <dgm:spPr/>
      <dgm:t>
        <a:bodyPr/>
        <a:lstStyle/>
        <a:p>
          <a:endParaRPr lang="en-US"/>
        </a:p>
      </dgm:t>
    </dgm:pt>
    <dgm:pt modelId="{BB114B0E-B985-4C81-87F9-1AF1DF7962EC}" type="pres">
      <dgm:prSet presAssocID="{E1C5750F-2ACA-4DD2-813F-232E15EC7E26}" presName="vert0" presStyleCnt="0">
        <dgm:presLayoutVars>
          <dgm:dir/>
          <dgm:animOne val="branch"/>
          <dgm:animLvl val="lvl"/>
        </dgm:presLayoutVars>
      </dgm:prSet>
      <dgm:spPr/>
    </dgm:pt>
    <dgm:pt modelId="{9C2D16B4-B8E5-46CC-81BC-7B1C189E6EE1}" type="pres">
      <dgm:prSet presAssocID="{4DD73977-86E1-4CBE-A89D-108380EB1AC7}" presName="thickLine" presStyleLbl="alignNode1" presStyleIdx="0" presStyleCnt="4"/>
      <dgm:spPr/>
    </dgm:pt>
    <dgm:pt modelId="{03DC07FC-E5EE-4684-A533-1160F45D3C83}" type="pres">
      <dgm:prSet presAssocID="{4DD73977-86E1-4CBE-A89D-108380EB1AC7}" presName="horz1" presStyleCnt="0"/>
      <dgm:spPr/>
    </dgm:pt>
    <dgm:pt modelId="{1480E327-7AC2-4778-B73E-F69C508A5CAF}" type="pres">
      <dgm:prSet presAssocID="{4DD73977-86E1-4CBE-A89D-108380EB1AC7}" presName="tx1" presStyleLbl="revTx" presStyleIdx="0" presStyleCnt="4" custScaleY="85231"/>
      <dgm:spPr/>
    </dgm:pt>
    <dgm:pt modelId="{C2724099-567D-4C70-B5D0-B1DAA29DD494}" type="pres">
      <dgm:prSet presAssocID="{4DD73977-86E1-4CBE-A89D-108380EB1AC7}" presName="vert1" presStyleCnt="0"/>
      <dgm:spPr/>
    </dgm:pt>
    <dgm:pt modelId="{AD89AD07-91A6-4888-A01A-7B3AC04E1199}" type="pres">
      <dgm:prSet presAssocID="{CF0B1168-A277-4616-A5FE-4121072439BC}" presName="thickLine" presStyleLbl="alignNode1" presStyleIdx="1" presStyleCnt="4"/>
      <dgm:spPr/>
    </dgm:pt>
    <dgm:pt modelId="{52186A46-C94E-422E-829C-1359EEE899BA}" type="pres">
      <dgm:prSet presAssocID="{CF0B1168-A277-4616-A5FE-4121072439BC}" presName="horz1" presStyleCnt="0"/>
      <dgm:spPr/>
    </dgm:pt>
    <dgm:pt modelId="{3F5FD502-2EFE-44A8-AA18-5BA290BC2E89}" type="pres">
      <dgm:prSet presAssocID="{CF0B1168-A277-4616-A5FE-4121072439BC}" presName="tx1" presStyleLbl="revTx" presStyleIdx="1" presStyleCnt="4" custScaleY="81111"/>
      <dgm:spPr/>
    </dgm:pt>
    <dgm:pt modelId="{BCDC98DE-AF9B-4365-BFB1-464DA802A8F2}" type="pres">
      <dgm:prSet presAssocID="{CF0B1168-A277-4616-A5FE-4121072439BC}" presName="vert1" presStyleCnt="0"/>
      <dgm:spPr/>
    </dgm:pt>
    <dgm:pt modelId="{7009377F-3DC4-44F5-9FA3-0B1A32975959}" type="pres">
      <dgm:prSet presAssocID="{E9BF5527-775F-46A5-957A-41D0F0D42E38}" presName="thickLine" presStyleLbl="alignNode1" presStyleIdx="2" presStyleCnt="4"/>
      <dgm:spPr/>
    </dgm:pt>
    <dgm:pt modelId="{EC5F6665-1D97-4302-AA4F-88ED7AFEE5E4}" type="pres">
      <dgm:prSet presAssocID="{E9BF5527-775F-46A5-957A-41D0F0D42E38}" presName="horz1" presStyleCnt="0"/>
      <dgm:spPr/>
    </dgm:pt>
    <dgm:pt modelId="{34B96A4B-01B9-423A-B319-7E585B11C28F}" type="pres">
      <dgm:prSet presAssocID="{E9BF5527-775F-46A5-957A-41D0F0D42E38}" presName="tx1" presStyleLbl="revTx" presStyleIdx="2" presStyleCnt="4" custScaleY="112107"/>
      <dgm:spPr/>
    </dgm:pt>
    <dgm:pt modelId="{FFC2DCAD-B46A-4656-A87A-3132CB69E5CA}" type="pres">
      <dgm:prSet presAssocID="{E9BF5527-775F-46A5-957A-41D0F0D42E38}" presName="vert1" presStyleCnt="0"/>
      <dgm:spPr/>
    </dgm:pt>
    <dgm:pt modelId="{3390C648-F6EF-45A1-9565-A8F944294472}" type="pres">
      <dgm:prSet presAssocID="{64369592-0E23-4661-B0C5-A438105AE25E}" presName="thickLine" presStyleLbl="alignNode1" presStyleIdx="3" presStyleCnt="4"/>
      <dgm:spPr/>
    </dgm:pt>
    <dgm:pt modelId="{65F1ED00-B531-480B-A222-D0EC88165243}" type="pres">
      <dgm:prSet presAssocID="{64369592-0E23-4661-B0C5-A438105AE25E}" presName="horz1" presStyleCnt="0"/>
      <dgm:spPr/>
    </dgm:pt>
    <dgm:pt modelId="{0DB929C2-DC50-45D0-A9CD-A81191198B0B}" type="pres">
      <dgm:prSet presAssocID="{64369592-0E23-4661-B0C5-A438105AE25E}" presName="tx1" presStyleLbl="revTx" presStyleIdx="3" presStyleCnt="4"/>
      <dgm:spPr/>
    </dgm:pt>
    <dgm:pt modelId="{01BA67CD-8504-41F0-A716-2D208D573AA1}" type="pres">
      <dgm:prSet presAssocID="{64369592-0E23-4661-B0C5-A438105AE25E}" presName="vert1" presStyleCnt="0"/>
      <dgm:spPr/>
    </dgm:pt>
  </dgm:ptLst>
  <dgm:cxnLst>
    <dgm:cxn modelId="{98A7951C-799C-40DD-BC27-7BB500E2126C}" type="presOf" srcId="{E9BF5527-775F-46A5-957A-41D0F0D42E38}" destId="{34B96A4B-01B9-423A-B319-7E585B11C28F}" srcOrd="0" destOrd="0" presId="urn:microsoft.com/office/officeart/2008/layout/LinedList"/>
    <dgm:cxn modelId="{0F7BF040-7BC1-48D2-92B3-8F45668C95B7}" srcId="{E1C5750F-2ACA-4DD2-813F-232E15EC7E26}" destId="{4DD73977-86E1-4CBE-A89D-108380EB1AC7}" srcOrd="0" destOrd="0" parTransId="{BA678557-51C3-4FC9-B01B-566E1030BED9}" sibTransId="{54522BD9-B1D5-48F3-854D-454AAC12718F}"/>
    <dgm:cxn modelId="{B8EE975D-DFB0-4A4C-BB94-B6F5CA3E8CBC}" srcId="{E1C5750F-2ACA-4DD2-813F-232E15EC7E26}" destId="{64369592-0E23-4661-B0C5-A438105AE25E}" srcOrd="3" destOrd="0" parTransId="{F85E2121-1289-4C7F-871F-72DC6D633E0B}" sibTransId="{15F9BC25-B7A7-437B-B235-290B90C7F076}"/>
    <dgm:cxn modelId="{4C511163-F88B-4BBA-9C3D-77266B3456EC}" srcId="{E1C5750F-2ACA-4DD2-813F-232E15EC7E26}" destId="{CF0B1168-A277-4616-A5FE-4121072439BC}" srcOrd="1" destOrd="0" parTransId="{6293A1D6-B204-4E66-97DC-CBEC6364099B}" sibTransId="{908B3629-3052-4365-9508-A325E44D1D4D}"/>
    <dgm:cxn modelId="{5641A045-E8FF-480B-8BDF-A15708E51BC8}" type="presOf" srcId="{CF0B1168-A277-4616-A5FE-4121072439BC}" destId="{3F5FD502-2EFE-44A8-AA18-5BA290BC2E89}" srcOrd="0" destOrd="0" presId="urn:microsoft.com/office/officeart/2008/layout/LinedList"/>
    <dgm:cxn modelId="{39CA4278-6AC9-4B8D-9F1F-26D558627839}" srcId="{E1C5750F-2ACA-4DD2-813F-232E15EC7E26}" destId="{E9BF5527-775F-46A5-957A-41D0F0D42E38}" srcOrd="2" destOrd="0" parTransId="{F0AD8D4C-A6B0-467C-8A7E-D035E1274944}" sibTransId="{4C037074-D142-46C4-842F-E771617A6D28}"/>
    <dgm:cxn modelId="{93A5F2A2-50B3-4D61-81CF-E7475DBB4676}" type="presOf" srcId="{4DD73977-86E1-4CBE-A89D-108380EB1AC7}" destId="{1480E327-7AC2-4778-B73E-F69C508A5CAF}" srcOrd="0" destOrd="0" presId="urn:microsoft.com/office/officeart/2008/layout/LinedList"/>
    <dgm:cxn modelId="{C65001D9-D645-42D5-B50D-7E867C2256EA}" type="presOf" srcId="{64369592-0E23-4661-B0C5-A438105AE25E}" destId="{0DB929C2-DC50-45D0-A9CD-A81191198B0B}" srcOrd="0" destOrd="0" presId="urn:microsoft.com/office/officeart/2008/layout/LinedList"/>
    <dgm:cxn modelId="{E968CFEC-6594-4CB2-871D-2ACEB413F3F3}" type="presOf" srcId="{E1C5750F-2ACA-4DD2-813F-232E15EC7E26}" destId="{BB114B0E-B985-4C81-87F9-1AF1DF7962EC}" srcOrd="0" destOrd="0" presId="urn:microsoft.com/office/officeart/2008/layout/LinedList"/>
    <dgm:cxn modelId="{C7F455F7-5B7C-484E-B1E2-C09786CECF21}" type="presParOf" srcId="{BB114B0E-B985-4C81-87F9-1AF1DF7962EC}" destId="{9C2D16B4-B8E5-46CC-81BC-7B1C189E6EE1}" srcOrd="0" destOrd="0" presId="urn:microsoft.com/office/officeart/2008/layout/LinedList"/>
    <dgm:cxn modelId="{39E800B1-4DCC-4048-BB27-ED6F50E3A1B8}" type="presParOf" srcId="{BB114B0E-B985-4C81-87F9-1AF1DF7962EC}" destId="{03DC07FC-E5EE-4684-A533-1160F45D3C83}" srcOrd="1" destOrd="0" presId="urn:microsoft.com/office/officeart/2008/layout/LinedList"/>
    <dgm:cxn modelId="{9BD9926F-131A-47B0-A3F6-439251157552}" type="presParOf" srcId="{03DC07FC-E5EE-4684-A533-1160F45D3C83}" destId="{1480E327-7AC2-4778-B73E-F69C508A5CAF}" srcOrd="0" destOrd="0" presId="urn:microsoft.com/office/officeart/2008/layout/LinedList"/>
    <dgm:cxn modelId="{CD54DA58-092E-4F08-AB3E-9B761872420E}" type="presParOf" srcId="{03DC07FC-E5EE-4684-A533-1160F45D3C83}" destId="{C2724099-567D-4C70-B5D0-B1DAA29DD494}" srcOrd="1" destOrd="0" presId="urn:microsoft.com/office/officeart/2008/layout/LinedList"/>
    <dgm:cxn modelId="{4F52DEA8-D135-4ECC-BA09-27F40ABCB018}" type="presParOf" srcId="{BB114B0E-B985-4C81-87F9-1AF1DF7962EC}" destId="{AD89AD07-91A6-4888-A01A-7B3AC04E1199}" srcOrd="2" destOrd="0" presId="urn:microsoft.com/office/officeart/2008/layout/LinedList"/>
    <dgm:cxn modelId="{2A2FC97C-63C6-41E9-9034-46D452944FA1}" type="presParOf" srcId="{BB114B0E-B985-4C81-87F9-1AF1DF7962EC}" destId="{52186A46-C94E-422E-829C-1359EEE899BA}" srcOrd="3" destOrd="0" presId="urn:microsoft.com/office/officeart/2008/layout/LinedList"/>
    <dgm:cxn modelId="{C9B6BC63-9542-4FA3-8135-80EACFEA84C5}" type="presParOf" srcId="{52186A46-C94E-422E-829C-1359EEE899BA}" destId="{3F5FD502-2EFE-44A8-AA18-5BA290BC2E89}" srcOrd="0" destOrd="0" presId="urn:microsoft.com/office/officeart/2008/layout/LinedList"/>
    <dgm:cxn modelId="{C363C658-E022-4D67-889D-625E55B83164}" type="presParOf" srcId="{52186A46-C94E-422E-829C-1359EEE899BA}" destId="{BCDC98DE-AF9B-4365-BFB1-464DA802A8F2}" srcOrd="1" destOrd="0" presId="urn:microsoft.com/office/officeart/2008/layout/LinedList"/>
    <dgm:cxn modelId="{F63AB780-D3FD-41A9-B619-1F4B41A0ADA3}" type="presParOf" srcId="{BB114B0E-B985-4C81-87F9-1AF1DF7962EC}" destId="{7009377F-3DC4-44F5-9FA3-0B1A32975959}" srcOrd="4" destOrd="0" presId="urn:microsoft.com/office/officeart/2008/layout/LinedList"/>
    <dgm:cxn modelId="{A94795E3-4EF8-4F83-B68E-5A0284F29CD9}" type="presParOf" srcId="{BB114B0E-B985-4C81-87F9-1AF1DF7962EC}" destId="{EC5F6665-1D97-4302-AA4F-88ED7AFEE5E4}" srcOrd="5" destOrd="0" presId="urn:microsoft.com/office/officeart/2008/layout/LinedList"/>
    <dgm:cxn modelId="{A3AE042D-BDFB-4ED5-8457-176E52222489}" type="presParOf" srcId="{EC5F6665-1D97-4302-AA4F-88ED7AFEE5E4}" destId="{34B96A4B-01B9-423A-B319-7E585B11C28F}" srcOrd="0" destOrd="0" presId="urn:microsoft.com/office/officeart/2008/layout/LinedList"/>
    <dgm:cxn modelId="{760F4C02-DDDB-4B17-B68C-0954F33C1150}" type="presParOf" srcId="{EC5F6665-1D97-4302-AA4F-88ED7AFEE5E4}" destId="{FFC2DCAD-B46A-4656-A87A-3132CB69E5CA}" srcOrd="1" destOrd="0" presId="urn:microsoft.com/office/officeart/2008/layout/LinedList"/>
    <dgm:cxn modelId="{883F8C74-31EC-4B43-B6F2-CD0B951ECDF6}" type="presParOf" srcId="{BB114B0E-B985-4C81-87F9-1AF1DF7962EC}" destId="{3390C648-F6EF-45A1-9565-A8F944294472}" srcOrd="6" destOrd="0" presId="urn:microsoft.com/office/officeart/2008/layout/LinedList"/>
    <dgm:cxn modelId="{72F8FEF6-CE7D-4499-82DA-736415778F51}" type="presParOf" srcId="{BB114B0E-B985-4C81-87F9-1AF1DF7962EC}" destId="{65F1ED00-B531-480B-A222-D0EC88165243}" srcOrd="7" destOrd="0" presId="urn:microsoft.com/office/officeart/2008/layout/LinedList"/>
    <dgm:cxn modelId="{A0B9378C-E351-4449-9EBC-70370D3D3DC6}" type="presParOf" srcId="{65F1ED00-B531-480B-A222-D0EC88165243}" destId="{0DB929C2-DC50-45D0-A9CD-A81191198B0B}" srcOrd="0" destOrd="0" presId="urn:microsoft.com/office/officeart/2008/layout/LinedList"/>
    <dgm:cxn modelId="{45AAE70F-A4F0-46EF-A506-54D88C43A627}" type="presParOf" srcId="{65F1ED00-B531-480B-A222-D0EC88165243}" destId="{01BA67CD-8504-41F0-A716-2D208D573AA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1C5750F-2ACA-4DD2-813F-232E15EC7E26}" type="doc">
      <dgm:prSet loTypeId="urn:microsoft.com/office/officeart/2008/layout/LinedList" loCatId="list" qsTypeId="urn:microsoft.com/office/officeart/2005/8/quickstyle/simple1" qsCatId="simple" csTypeId="urn:microsoft.com/office/officeart/2005/8/colors/accent6_1" csCatId="accent6" phldr="1"/>
      <dgm:spPr/>
      <dgm:t>
        <a:bodyPr/>
        <a:lstStyle/>
        <a:p>
          <a:endParaRPr lang="en-US"/>
        </a:p>
      </dgm:t>
    </dgm:pt>
    <dgm:pt modelId="{CF0B1168-A277-4616-A5FE-4121072439BC}">
      <dgm:prSet custT="1"/>
      <dgm:spPr/>
      <dgm:t>
        <a:bodyPr/>
        <a:lstStyle/>
        <a:p>
          <a:pPr algn="ctr"/>
          <a:r>
            <a:rPr lang="en-US" sz="2200" dirty="0"/>
            <a:t>Forecasting up to 20 weeks after initial data ends</a:t>
          </a:r>
        </a:p>
      </dgm:t>
    </dgm:pt>
    <dgm:pt modelId="{6293A1D6-B204-4E66-97DC-CBEC6364099B}" type="parTrans" cxnId="{4C511163-F88B-4BBA-9C3D-77266B3456EC}">
      <dgm:prSet/>
      <dgm:spPr/>
      <dgm:t>
        <a:bodyPr/>
        <a:lstStyle/>
        <a:p>
          <a:endParaRPr lang="en-US"/>
        </a:p>
      </dgm:t>
    </dgm:pt>
    <dgm:pt modelId="{908B3629-3052-4365-9508-A325E44D1D4D}" type="sibTrans" cxnId="{4C511163-F88B-4BBA-9C3D-77266B3456EC}">
      <dgm:prSet/>
      <dgm:spPr/>
      <dgm:t>
        <a:bodyPr/>
        <a:lstStyle/>
        <a:p>
          <a:endParaRPr lang="en-US"/>
        </a:p>
      </dgm:t>
    </dgm:pt>
    <dgm:pt modelId="{E9BF5527-775F-46A5-957A-41D0F0D42E38}">
      <dgm:prSet custT="1"/>
      <dgm:spPr/>
      <dgm:t>
        <a:bodyPr/>
        <a:lstStyle/>
        <a:p>
          <a:pPr algn="ctr"/>
          <a:r>
            <a:rPr lang="en-US" sz="2200" dirty="0"/>
            <a:t>The forecast predicts future values based on the trend it found in historical data</a:t>
          </a:r>
        </a:p>
      </dgm:t>
    </dgm:pt>
    <dgm:pt modelId="{F0AD8D4C-A6B0-467C-8A7E-D035E1274944}" type="parTrans" cxnId="{39CA4278-6AC9-4B8D-9F1F-26D558627839}">
      <dgm:prSet/>
      <dgm:spPr/>
      <dgm:t>
        <a:bodyPr/>
        <a:lstStyle/>
        <a:p>
          <a:endParaRPr lang="en-US"/>
        </a:p>
      </dgm:t>
    </dgm:pt>
    <dgm:pt modelId="{4C037074-D142-46C4-842F-E771617A6D28}" type="sibTrans" cxnId="{39CA4278-6AC9-4B8D-9F1F-26D558627839}">
      <dgm:prSet/>
      <dgm:spPr/>
      <dgm:t>
        <a:bodyPr/>
        <a:lstStyle/>
        <a:p>
          <a:endParaRPr lang="en-US"/>
        </a:p>
      </dgm:t>
    </dgm:pt>
    <dgm:pt modelId="{64369592-0E23-4661-B0C5-A438105AE25E}">
      <dgm:prSet custT="1"/>
      <dgm:spPr/>
      <dgm:t>
        <a:bodyPr/>
        <a:lstStyle/>
        <a:p>
          <a:pPr algn="ctr"/>
          <a:r>
            <a:rPr lang="en-US" sz="2200" dirty="0"/>
            <a:t>Sub-Meter 3 Usage is forecasted to have some spikes that reach between 5-20 Watt Hours</a:t>
          </a:r>
        </a:p>
      </dgm:t>
    </dgm:pt>
    <dgm:pt modelId="{F85E2121-1289-4C7F-871F-72DC6D633E0B}" type="parTrans" cxnId="{B8EE975D-DFB0-4A4C-BB94-B6F5CA3E8CBC}">
      <dgm:prSet/>
      <dgm:spPr/>
      <dgm:t>
        <a:bodyPr/>
        <a:lstStyle/>
        <a:p>
          <a:endParaRPr lang="en-US"/>
        </a:p>
      </dgm:t>
    </dgm:pt>
    <dgm:pt modelId="{15F9BC25-B7A7-437B-B235-290B90C7F076}" type="sibTrans" cxnId="{B8EE975D-DFB0-4A4C-BB94-B6F5CA3E8CBC}">
      <dgm:prSet/>
      <dgm:spPr/>
      <dgm:t>
        <a:bodyPr/>
        <a:lstStyle/>
        <a:p>
          <a:endParaRPr lang="en-US"/>
        </a:p>
      </dgm:t>
    </dgm:pt>
    <dgm:pt modelId="{4DD73977-86E1-4CBE-A89D-108380EB1AC7}">
      <dgm:prSet custT="1"/>
      <dgm:spPr/>
      <dgm:t>
        <a:bodyPr/>
        <a:lstStyle/>
        <a:p>
          <a:pPr algn="ctr"/>
          <a:r>
            <a:rPr lang="en-US" sz="2200" dirty="0"/>
            <a:t>Sub-Meter 3 has a time period of Mondays at 8 PM for 2007-2009</a:t>
          </a:r>
        </a:p>
      </dgm:t>
    </dgm:pt>
    <dgm:pt modelId="{BA678557-51C3-4FC9-B01B-566E1030BED9}" type="parTrans" cxnId="{0F7BF040-7BC1-48D2-92B3-8F45668C95B7}">
      <dgm:prSet/>
      <dgm:spPr/>
      <dgm:t>
        <a:bodyPr/>
        <a:lstStyle/>
        <a:p>
          <a:endParaRPr lang="en-US"/>
        </a:p>
      </dgm:t>
    </dgm:pt>
    <dgm:pt modelId="{54522BD9-B1D5-48F3-854D-454AAC12718F}" type="sibTrans" cxnId="{0F7BF040-7BC1-48D2-92B3-8F45668C95B7}">
      <dgm:prSet/>
      <dgm:spPr/>
      <dgm:t>
        <a:bodyPr/>
        <a:lstStyle/>
        <a:p>
          <a:endParaRPr lang="en-US"/>
        </a:p>
      </dgm:t>
    </dgm:pt>
    <dgm:pt modelId="{BB114B0E-B985-4C81-87F9-1AF1DF7962EC}" type="pres">
      <dgm:prSet presAssocID="{E1C5750F-2ACA-4DD2-813F-232E15EC7E26}" presName="vert0" presStyleCnt="0">
        <dgm:presLayoutVars>
          <dgm:dir/>
          <dgm:animOne val="branch"/>
          <dgm:animLvl val="lvl"/>
        </dgm:presLayoutVars>
      </dgm:prSet>
      <dgm:spPr/>
    </dgm:pt>
    <dgm:pt modelId="{9C2D16B4-B8E5-46CC-81BC-7B1C189E6EE1}" type="pres">
      <dgm:prSet presAssocID="{4DD73977-86E1-4CBE-A89D-108380EB1AC7}" presName="thickLine" presStyleLbl="alignNode1" presStyleIdx="0" presStyleCnt="4"/>
      <dgm:spPr/>
    </dgm:pt>
    <dgm:pt modelId="{03DC07FC-E5EE-4684-A533-1160F45D3C83}" type="pres">
      <dgm:prSet presAssocID="{4DD73977-86E1-4CBE-A89D-108380EB1AC7}" presName="horz1" presStyleCnt="0"/>
      <dgm:spPr/>
    </dgm:pt>
    <dgm:pt modelId="{1480E327-7AC2-4778-B73E-F69C508A5CAF}" type="pres">
      <dgm:prSet presAssocID="{4DD73977-86E1-4CBE-A89D-108380EB1AC7}" presName="tx1" presStyleLbl="revTx" presStyleIdx="0" presStyleCnt="4" custScaleY="85231"/>
      <dgm:spPr/>
    </dgm:pt>
    <dgm:pt modelId="{C2724099-567D-4C70-B5D0-B1DAA29DD494}" type="pres">
      <dgm:prSet presAssocID="{4DD73977-86E1-4CBE-A89D-108380EB1AC7}" presName="vert1" presStyleCnt="0"/>
      <dgm:spPr/>
    </dgm:pt>
    <dgm:pt modelId="{AD89AD07-91A6-4888-A01A-7B3AC04E1199}" type="pres">
      <dgm:prSet presAssocID="{CF0B1168-A277-4616-A5FE-4121072439BC}" presName="thickLine" presStyleLbl="alignNode1" presStyleIdx="1" presStyleCnt="4"/>
      <dgm:spPr/>
    </dgm:pt>
    <dgm:pt modelId="{52186A46-C94E-422E-829C-1359EEE899BA}" type="pres">
      <dgm:prSet presAssocID="{CF0B1168-A277-4616-A5FE-4121072439BC}" presName="horz1" presStyleCnt="0"/>
      <dgm:spPr/>
    </dgm:pt>
    <dgm:pt modelId="{3F5FD502-2EFE-44A8-AA18-5BA290BC2E89}" type="pres">
      <dgm:prSet presAssocID="{CF0B1168-A277-4616-A5FE-4121072439BC}" presName="tx1" presStyleLbl="revTx" presStyleIdx="1" presStyleCnt="4" custScaleY="81111"/>
      <dgm:spPr/>
    </dgm:pt>
    <dgm:pt modelId="{BCDC98DE-AF9B-4365-BFB1-464DA802A8F2}" type="pres">
      <dgm:prSet presAssocID="{CF0B1168-A277-4616-A5FE-4121072439BC}" presName="vert1" presStyleCnt="0"/>
      <dgm:spPr/>
    </dgm:pt>
    <dgm:pt modelId="{7009377F-3DC4-44F5-9FA3-0B1A32975959}" type="pres">
      <dgm:prSet presAssocID="{E9BF5527-775F-46A5-957A-41D0F0D42E38}" presName="thickLine" presStyleLbl="alignNode1" presStyleIdx="2" presStyleCnt="4"/>
      <dgm:spPr/>
    </dgm:pt>
    <dgm:pt modelId="{EC5F6665-1D97-4302-AA4F-88ED7AFEE5E4}" type="pres">
      <dgm:prSet presAssocID="{E9BF5527-775F-46A5-957A-41D0F0D42E38}" presName="horz1" presStyleCnt="0"/>
      <dgm:spPr/>
    </dgm:pt>
    <dgm:pt modelId="{34B96A4B-01B9-423A-B319-7E585B11C28F}" type="pres">
      <dgm:prSet presAssocID="{E9BF5527-775F-46A5-957A-41D0F0D42E38}" presName="tx1" presStyleLbl="revTx" presStyleIdx="2" presStyleCnt="4" custScaleY="112107"/>
      <dgm:spPr/>
    </dgm:pt>
    <dgm:pt modelId="{FFC2DCAD-B46A-4656-A87A-3132CB69E5CA}" type="pres">
      <dgm:prSet presAssocID="{E9BF5527-775F-46A5-957A-41D0F0D42E38}" presName="vert1" presStyleCnt="0"/>
      <dgm:spPr/>
    </dgm:pt>
    <dgm:pt modelId="{3390C648-F6EF-45A1-9565-A8F944294472}" type="pres">
      <dgm:prSet presAssocID="{64369592-0E23-4661-B0C5-A438105AE25E}" presName="thickLine" presStyleLbl="alignNode1" presStyleIdx="3" presStyleCnt="4"/>
      <dgm:spPr/>
    </dgm:pt>
    <dgm:pt modelId="{65F1ED00-B531-480B-A222-D0EC88165243}" type="pres">
      <dgm:prSet presAssocID="{64369592-0E23-4661-B0C5-A438105AE25E}" presName="horz1" presStyleCnt="0"/>
      <dgm:spPr/>
    </dgm:pt>
    <dgm:pt modelId="{0DB929C2-DC50-45D0-A9CD-A81191198B0B}" type="pres">
      <dgm:prSet presAssocID="{64369592-0E23-4661-B0C5-A438105AE25E}" presName="tx1" presStyleLbl="revTx" presStyleIdx="3" presStyleCnt="4"/>
      <dgm:spPr/>
    </dgm:pt>
    <dgm:pt modelId="{01BA67CD-8504-41F0-A716-2D208D573AA1}" type="pres">
      <dgm:prSet presAssocID="{64369592-0E23-4661-B0C5-A438105AE25E}" presName="vert1" presStyleCnt="0"/>
      <dgm:spPr/>
    </dgm:pt>
  </dgm:ptLst>
  <dgm:cxnLst>
    <dgm:cxn modelId="{98A7951C-799C-40DD-BC27-7BB500E2126C}" type="presOf" srcId="{E9BF5527-775F-46A5-957A-41D0F0D42E38}" destId="{34B96A4B-01B9-423A-B319-7E585B11C28F}" srcOrd="0" destOrd="0" presId="urn:microsoft.com/office/officeart/2008/layout/LinedList"/>
    <dgm:cxn modelId="{0F7BF040-7BC1-48D2-92B3-8F45668C95B7}" srcId="{E1C5750F-2ACA-4DD2-813F-232E15EC7E26}" destId="{4DD73977-86E1-4CBE-A89D-108380EB1AC7}" srcOrd="0" destOrd="0" parTransId="{BA678557-51C3-4FC9-B01B-566E1030BED9}" sibTransId="{54522BD9-B1D5-48F3-854D-454AAC12718F}"/>
    <dgm:cxn modelId="{B8EE975D-DFB0-4A4C-BB94-B6F5CA3E8CBC}" srcId="{E1C5750F-2ACA-4DD2-813F-232E15EC7E26}" destId="{64369592-0E23-4661-B0C5-A438105AE25E}" srcOrd="3" destOrd="0" parTransId="{F85E2121-1289-4C7F-871F-72DC6D633E0B}" sibTransId="{15F9BC25-B7A7-437B-B235-290B90C7F076}"/>
    <dgm:cxn modelId="{4C511163-F88B-4BBA-9C3D-77266B3456EC}" srcId="{E1C5750F-2ACA-4DD2-813F-232E15EC7E26}" destId="{CF0B1168-A277-4616-A5FE-4121072439BC}" srcOrd="1" destOrd="0" parTransId="{6293A1D6-B204-4E66-97DC-CBEC6364099B}" sibTransId="{908B3629-3052-4365-9508-A325E44D1D4D}"/>
    <dgm:cxn modelId="{5641A045-E8FF-480B-8BDF-A15708E51BC8}" type="presOf" srcId="{CF0B1168-A277-4616-A5FE-4121072439BC}" destId="{3F5FD502-2EFE-44A8-AA18-5BA290BC2E89}" srcOrd="0" destOrd="0" presId="urn:microsoft.com/office/officeart/2008/layout/LinedList"/>
    <dgm:cxn modelId="{39CA4278-6AC9-4B8D-9F1F-26D558627839}" srcId="{E1C5750F-2ACA-4DD2-813F-232E15EC7E26}" destId="{E9BF5527-775F-46A5-957A-41D0F0D42E38}" srcOrd="2" destOrd="0" parTransId="{F0AD8D4C-A6B0-467C-8A7E-D035E1274944}" sibTransId="{4C037074-D142-46C4-842F-E771617A6D28}"/>
    <dgm:cxn modelId="{93A5F2A2-50B3-4D61-81CF-E7475DBB4676}" type="presOf" srcId="{4DD73977-86E1-4CBE-A89D-108380EB1AC7}" destId="{1480E327-7AC2-4778-B73E-F69C508A5CAF}" srcOrd="0" destOrd="0" presId="urn:microsoft.com/office/officeart/2008/layout/LinedList"/>
    <dgm:cxn modelId="{C65001D9-D645-42D5-B50D-7E867C2256EA}" type="presOf" srcId="{64369592-0E23-4661-B0C5-A438105AE25E}" destId="{0DB929C2-DC50-45D0-A9CD-A81191198B0B}" srcOrd="0" destOrd="0" presId="urn:microsoft.com/office/officeart/2008/layout/LinedList"/>
    <dgm:cxn modelId="{E968CFEC-6594-4CB2-871D-2ACEB413F3F3}" type="presOf" srcId="{E1C5750F-2ACA-4DD2-813F-232E15EC7E26}" destId="{BB114B0E-B985-4C81-87F9-1AF1DF7962EC}" srcOrd="0" destOrd="0" presId="urn:microsoft.com/office/officeart/2008/layout/LinedList"/>
    <dgm:cxn modelId="{C7F455F7-5B7C-484E-B1E2-C09786CECF21}" type="presParOf" srcId="{BB114B0E-B985-4C81-87F9-1AF1DF7962EC}" destId="{9C2D16B4-B8E5-46CC-81BC-7B1C189E6EE1}" srcOrd="0" destOrd="0" presId="urn:microsoft.com/office/officeart/2008/layout/LinedList"/>
    <dgm:cxn modelId="{39E800B1-4DCC-4048-BB27-ED6F50E3A1B8}" type="presParOf" srcId="{BB114B0E-B985-4C81-87F9-1AF1DF7962EC}" destId="{03DC07FC-E5EE-4684-A533-1160F45D3C83}" srcOrd="1" destOrd="0" presId="urn:microsoft.com/office/officeart/2008/layout/LinedList"/>
    <dgm:cxn modelId="{9BD9926F-131A-47B0-A3F6-439251157552}" type="presParOf" srcId="{03DC07FC-E5EE-4684-A533-1160F45D3C83}" destId="{1480E327-7AC2-4778-B73E-F69C508A5CAF}" srcOrd="0" destOrd="0" presId="urn:microsoft.com/office/officeart/2008/layout/LinedList"/>
    <dgm:cxn modelId="{CD54DA58-092E-4F08-AB3E-9B761872420E}" type="presParOf" srcId="{03DC07FC-E5EE-4684-A533-1160F45D3C83}" destId="{C2724099-567D-4C70-B5D0-B1DAA29DD494}" srcOrd="1" destOrd="0" presId="urn:microsoft.com/office/officeart/2008/layout/LinedList"/>
    <dgm:cxn modelId="{4F52DEA8-D135-4ECC-BA09-27F40ABCB018}" type="presParOf" srcId="{BB114B0E-B985-4C81-87F9-1AF1DF7962EC}" destId="{AD89AD07-91A6-4888-A01A-7B3AC04E1199}" srcOrd="2" destOrd="0" presId="urn:microsoft.com/office/officeart/2008/layout/LinedList"/>
    <dgm:cxn modelId="{2A2FC97C-63C6-41E9-9034-46D452944FA1}" type="presParOf" srcId="{BB114B0E-B985-4C81-87F9-1AF1DF7962EC}" destId="{52186A46-C94E-422E-829C-1359EEE899BA}" srcOrd="3" destOrd="0" presId="urn:microsoft.com/office/officeart/2008/layout/LinedList"/>
    <dgm:cxn modelId="{C9B6BC63-9542-4FA3-8135-80EACFEA84C5}" type="presParOf" srcId="{52186A46-C94E-422E-829C-1359EEE899BA}" destId="{3F5FD502-2EFE-44A8-AA18-5BA290BC2E89}" srcOrd="0" destOrd="0" presId="urn:microsoft.com/office/officeart/2008/layout/LinedList"/>
    <dgm:cxn modelId="{C363C658-E022-4D67-889D-625E55B83164}" type="presParOf" srcId="{52186A46-C94E-422E-829C-1359EEE899BA}" destId="{BCDC98DE-AF9B-4365-BFB1-464DA802A8F2}" srcOrd="1" destOrd="0" presId="urn:microsoft.com/office/officeart/2008/layout/LinedList"/>
    <dgm:cxn modelId="{F63AB780-D3FD-41A9-B619-1F4B41A0ADA3}" type="presParOf" srcId="{BB114B0E-B985-4C81-87F9-1AF1DF7962EC}" destId="{7009377F-3DC4-44F5-9FA3-0B1A32975959}" srcOrd="4" destOrd="0" presId="urn:microsoft.com/office/officeart/2008/layout/LinedList"/>
    <dgm:cxn modelId="{A94795E3-4EF8-4F83-B68E-5A0284F29CD9}" type="presParOf" srcId="{BB114B0E-B985-4C81-87F9-1AF1DF7962EC}" destId="{EC5F6665-1D97-4302-AA4F-88ED7AFEE5E4}" srcOrd="5" destOrd="0" presId="urn:microsoft.com/office/officeart/2008/layout/LinedList"/>
    <dgm:cxn modelId="{A3AE042D-BDFB-4ED5-8457-176E52222489}" type="presParOf" srcId="{EC5F6665-1D97-4302-AA4F-88ED7AFEE5E4}" destId="{34B96A4B-01B9-423A-B319-7E585B11C28F}" srcOrd="0" destOrd="0" presId="urn:microsoft.com/office/officeart/2008/layout/LinedList"/>
    <dgm:cxn modelId="{760F4C02-DDDB-4B17-B68C-0954F33C1150}" type="presParOf" srcId="{EC5F6665-1D97-4302-AA4F-88ED7AFEE5E4}" destId="{FFC2DCAD-B46A-4656-A87A-3132CB69E5CA}" srcOrd="1" destOrd="0" presId="urn:microsoft.com/office/officeart/2008/layout/LinedList"/>
    <dgm:cxn modelId="{883F8C74-31EC-4B43-B6F2-CD0B951ECDF6}" type="presParOf" srcId="{BB114B0E-B985-4C81-87F9-1AF1DF7962EC}" destId="{3390C648-F6EF-45A1-9565-A8F944294472}" srcOrd="6" destOrd="0" presId="urn:microsoft.com/office/officeart/2008/layout/LinedList"/>
    <dgm:cxn modelId="{72F8FEF6-CE7D-4499-82DA-736415778F51}" type="presParOf" srcId="{BB114B0E-B985-4C81-87F9-1AF1DF7962EC}" destId="{65F1ED00-B531-480B-A222-D0EC88165243}" srcOrd="7" destOrd="0" presId="urn:microsoft.com/office/officeart/2008/layout/LinedList"/>
    <dgm:cxn modelId="{A0B9378C-E351-4449-9EBC-70370D3D3DC6}" type="presParOf" srcId="{65F1ED00-B531-480B-A222-D0EC88165243}" destId="{0DB929C2-DC50-45D0-A9CD-A81191198B0B}" srcOrd="0" destOrd="0" presId="urn:microsoft.com/office/officeart/2008/layout/LinedList"/>
    <dgm:cxn modelId="{45AAE70F-A4F0-46EF-A506-54D88C43A627}" type="presParOf" srcId="{65F1ED00-B531-480B-A222-D0EC88165243}" destId="{01BA67CD-8504-41F0-A716-2D208D573AA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29A4B54-50E5-4CD9-879E-045104A7DEF0}"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5568FC50-7296-47EA-8BCD-BA17F06E81D0}">
      <dgm:prSet/>
      <dgm:spPr>
        <a:ln w="38100">
          <a:solidFill>
            <a:schemeClr val="tx1"/>
          </a:solidFill>
        </a:ln>
      </dgm:spPr>
      <dgm:t>
        <a:bodyPr/>
        <a:lstStyle/>
        <a:p>
          <a:r>
            <a:rPr lang="en-US" dirty="0"/>
            <a:t>R</a:t>
          </a:r>
          <a:r>
            <a:rPr lang="en-US" baseline="30000" dirty="0"/>
            <a:t>2</a:t>
          </a:r>
          <a:r>
            <a:rPr lang="en-US" dirty="0"/>
            <a:t> is a statistical measure that indicates the proportion of variance in the dependent variable (Watt-Hours) that can be explained by the independent variable (Time). The closer the R</a:t>
          </a:r>
          <a:r>
            <a:rPr lang="en-US" baseline="30000" dirty="0"/>
            <a:t>2</a:t>
          </a:r>
          <a:r>
            <a:rPr lang="en-US" dirty="0"/>
            <a:t> is to a value of 1, the better the fit</a:t>
          </a:r>
        </a:p>
      </dgm:t>
    </dgm:pt>
    <dgm:pt modelId="{16F9D373-7979-4F12-8C24-DA356C31B729}" type="parTrans" cxnId="{E9A49CE9-C3BB-4867-AF0D-92176D2EEBE5}">
      <dgm:prSet/>
      <dgm:spPr/>
      <dgm:t>
        <a:bodyPr/>
        <a:lstStyle/>
        <a:p>
          <a:endParaRPr lang="en-US"/>
        </a:p>
      </dgm:t>
    </dgm:pt>
    <dgm:pt modelId="{DF80CBB5-E344-4388-9A6E-29FDCF16DD1A}" type="sibTrans" cxnId="{E9A49CE9-C3BB-4867-AF0D-92176D2EEBE5}">
      <dgm:prSet/>
      <dgm:spPr/>
      <dgm:t>
        <a:bodyPr/>
        <a:lstStyle/>
        <a:p>
          <a:endParaRPr lang="en-US"/>
        </a:p>
      </dgm:t>
    </dgm:pt>
    <dgm:pt modelId="{7F0FB778-BAF5-4038-8535-C7BE626C58EC}">
      <dgm:prSet/>
      <dgm:spPr>
        <a:ln w="38100">
          <a:solidFill>
            <a:schemeClr val="tx1"/>
          </a:solidFill>
        </a:ln>
      </dgm:spPr>
      <dgm:t>
        <a:bodyPr/>
        <a:lstStyle/>
        <a:p>
          <a:r>
            <a:rPr lang="en-US" dirty="0"/>
            <a:t>Root Mean Squared Error (RMSE) is a statistical measure that indicates how far apart the predicted values are from the observed ones of the dataset on average. The closer the RMSE value is to 0, the better the model fits the historical dataset</a:t>
          </a:r>
        </a:p>
      </dgm:t>
    </dgm:pt>
    <dgm:pt modelId="{5427EB27-D986-4EF7-985E-906FA9B75F87}" type="parTrans" cxnId="{C36AF155-7A89-4062-9CFF-8F1062F759B0}">
      <dgm:prSet/>
      <dgm:spPr/>
      <dgm:t>
        <a:bodyPr/>
        <a:lstStyle/>
        <a:p>
          <a:endParaRPr lang="en-US"/>
        </a:p>
      </dgm:t>
    </dgm:pt>
    <dgm:pt modelId="{AFFDE5F0-5476-40A0-9C3A-044284E9DE3A}" type="sibTrans" cxnId="{C36AF155-7A89-4062-9CFF-8F1062F759B0}">
      <dgm:prSet/>
      <dgm:spPr/>
      <dgm:t>
        <a:bodyPr/>
        <a:lstStyle/>
        <a:p>
          <a:endParaRPr lang="en-US"/>
        </a:p>
      </dgm:t>
    </dgm:pt>
    <dgm:pt modelId="{93B42A49-AAE1-4867-AA97-DEAB1EA4D826}" type="pres">
      <dgm:prSet presAssocID="{029A4B54-50E5-4CD9-879E-045104A7DEF0}" presName="linear" presStyleCnt="0">
        <dgm:presLayoutVars>
          <dgm:animLvl val="lvl"/>
          <dgm:resizeHandles val="exact"/>
        </dgm:presLayoutVars>
      </dgm:prSet>
      <dgm:spPr/>
    </dgm:pt>
    <dgm:pt modelId="{2A7AFDF6-AEC9-45E2-9322-5D743AFE316B}" type="pres">
      <dgm:prSet presAssocID="{5568FC50-7296-47EA-8BCD-BA17F06E81D0}" presName="parentText" presStyleLbl="node1" presStyleIdx="0" presStyleCnt="2">
        <dgm:presLayoutVars>
          <dgm:chMax val="0"/>
          <dgm:bulletEnabled val="1"/>
        </dgm:presLayoutVars>
      </dgm:prSet>
      <dgm:spPr/>
    </dgm:pt>
    <dgm:pt modelId="{A29091C2-F7C7-446E-82FF-3EFD3427A0F7}" type="pres">
      <dgm:prSet presAssocID="{DF80CBB5-E344-4388-9A6E-29FDCF16DD1A}" presName="spacer" presStyleCnt="0"/>
      <dgm:spPr/>
    </dgm:pt>
    <dgm:pt modelId="{D9595822-19B8-4F15-89D0-BB0E26858ABF}" type="pres">
      <dgm:prSet presAssocID="{7F0FB778-BAF5-4038-8535-C7BE626C58EC}" presName="parentText" presStyleLbl="node1" presStyleIdx="1" presStyleCnt="2">
        <dgm:presLayoutVars>
          <dgm:chMax val="0"/>
          <dgm:bulletEnabled val="1"/>
        </dgm:presLayoutVars>
      </dgm:prSet>
      <dgm:spPr/>
    </dgm:pt>
  </dgm:ptLst>
  <dgm:cxnLst>
    <dgm:cxn modelId="{1B381337-F04D-49E0-BAC1-3A6572E370F7}" type="presOf" srcId="{7F0FB778-BAF5-4038-8535-C7BE626C58EC}" destId="{D9595822-19B8-4F15-89D0-BB0E26858ABF}" srcOrd="0" destOrd="0" presId="urn:microsoft.com/office/officeart/2005/8/layout/vList2"/>
    <dgm:cxn modelId="{467A5067-2B6C-4FE8-A37A-1B4DD0190C93}" type="presOf" srcId="{029A4B54-50E5-4CD9-879E-045104A7DEF0}" destId="{93B42A49-AAE1-4867-AA97-DEAB1EA4D826}" srcOrd="0" destOrd="0" presId="urn:microsoft.com/office/officeart/2005/8/layout/vList2"/>
    <dgm:cxn modelId="{C36AF155-7A89-4062-9CFF-8F1062F759B0}" srcId="{029A4B54-50E5-4CD9-879E-045104A7DEF0}" destId="{7F0FB778-BAF5-4038-8535-C7BE626C58EC}" srcOrd="1" destOrd="0" parTransId="{5427EB27-D986-4EF7-985E-906FA9B75F87}" sibTransId="{AFFDE5F0-5476-40A0-9C3A-044284E9DE3A}"/>
    <dgm:cxn modelId="{61757986-CA6B-4008-A70D-C144F1C2C21C}" type="presOf" srcId="{5568FC50-7296-47EA-8BCD-BA17F06E81D0}" destId="{2A7AFDF6-AEC9-45E2-9322-5D743AFE316B}" srcOrd="0" destOrd="0" presId="urn:microsoft.com/office/officeart/2005/8/layout/vList2"/>
    <dgm:cxn modelId="{E9A49CE9-C3BB-4867-AF0D-92176D2EEBE5}" srcId="{029A4B54-50E5-4CD9-879E-045104A7DEF0}" destId="{5568FC50-7296-47EA-8BCD-BA17F06E81D0}" srcOrd="0" destOrd="0" parTransId="{16F9D373-7979-4F12-8C24-DA356C31B729}" sibTransId="{DF80CBB5-E344-4388-9A6E-29FDCF16DD1A}"/>
    <dgm:cxn modelId="{963A35C2-8AB6-43F2-9F81-3442E9C33082}" type="presParOf" srcId="{93B42A49-AAE1-4867-AA97-DEAB1EA4D826}" destId="{2A7AFDF6-AEC9-45E2-9322-5D743AFE316B}" srcOrd="0" destOrd="0" presId="urn:microsoft.com/office/officeart/2005/8/layout/vList2"/>
    <dgm:cxn modelId="{4991033F-6DF5-4860-8E81-84E9CF7A2F4D}" type="presParOf" srcId="{93B42A49-AAE1-4867-AA97-DEAB1EA4D826}" destId="{A29091C2-F7C7-446E-82FF-3EFD3427A0F7}" srcOrd="1" destOrd="0" presId="urn:microsoft.com/office/officeart/2005/8/layout/vList2"/>
    <dgm:cxn modelId="{A51662A0-5E44-444E-AF31-B7ECBF24DD2A}" type="presParOf" srcId="{93B42A49-AAE1-4867-AA97-DEAB1EA4D826}" destId="{D9595822-19B8-4F15-89D0-BB0E26858ABF}"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A0794DE-2EBA-45F9-AD51-D29471283C0E}"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038ABB15-1294-429F-BD24-DB6E671D98E1}">
      <dgm:prSet/>
      <dgm:spPr>
        <a:ln w="38100">
          <a:solidFill>
            <a:schemeClr val="tx1"/>
          </a:solidFill>
        </a:ln>
      </dgm:spPr>
      <dgm:t>
        <a:bodyPr/>
        <a:lstStyle/>
        <a:p>
          <a:r>
            <a:rPr lang="en-US" dirty="0"/>
            <a:t>This data has a seasonal component, which means that it exhibits a seasonal pattern</a:t>
          </a:r>
        </a:p>
      </dgm:t>
    </dgm:pt>
    <dgm:pt modelId="{E7315AF1-3021-45D2-AE42-4C9E47987834}" type="parTrans" cxnId="{3E11D6A3-47EA-431B-A0AE-AC72312C114D}">
      <dgm:prSet/>
      <dgm:spPr/>
      <dgm:t>
        <a:bodyPr/>
        <a:lstStyle/>
        <a:p>
          <a:endParaRPr lang="en-US"/>
        </a:p>
      </dgm:t>
    </dgm:pt>
    <dgm:pt modelId="{1C7A24FB-8399-42F1-9E4A-5A8DFDE552C5}" type="sibTrans" cxnId="{3E11D6A3-47EA-431B-A0AE-AC72312C114D}">
      <dgm:prSet/>
      <dgm:spPr/>
      <dgm:t>
        <a:bodyPr/>
        <a:lstStyle/>
        <a:p>
          <a:endParaRPr lang="en-US"/>
        </a:p>
      </dgm:t>
    </dgm:pt>
    <dgm:pt modelId="{932D3DA8-4152-4E5A-826C-4273E4095043}">
      <dgm:prSet/>
      <dgm:spPr>
        <a:ln w="38100">
          <a:solidFill>
            <a:schemeClr val="tx1"/>
          </a:solidFill>
        </a:ln>
      </dgm:spPr>
      <dgm:t>
        <a:bodyPr/>
        <a:lstStyle/>
        <a:p>
          <a:r>
            <a:rPr lang="en-US" dirty="0"/>
            <a:t>Decomposing a time series separates it into separate components: Trend, Seasonal, and Irregular (Random)</a:t>
          </a:r>
        </a:p>
      </dgm:t>
    </dgm:pt>
    <dgm:pt modelId="{D7006551-B77C-49BD-ACDF-E0B431DB6C1F}" type="parTrans" cxnId="{484F959F-0079-400B-9214-0A558706AF7F}">
      <dgm:prSet/>
      <dgm:spPr/>
      <dgm:t>
        <a:bodyPr/>
        <a:lstStyle/>
        <a:p>
          <a:endParaRPr lang="en-US"/>
        </a:p>
      </dgm:t>
    </dgm:pt>
    <dgm:pt modelId="{E651AD31-BB22-47D2-A5BE-4984B23FB1D5}" type="sibTrans" cxnId="{484F959F-0079-400B-9214-0A558706AF7F}">
      <dgm:prSet/>
      <dgm:spPr/>
      <dgm:t>
        <a:bodyPr/>
        <a:lstStyle/>
        <a:p>
          <a:endParaRPr lang="en-US"/>
        </a:p>
      </dgm:t>
    </dgm:pt>
    <dgm:pt modelId="{D6930D02-E626-4ACC-9D18-FC989F98FC84}">
      <dgm:prSet/>
      <dgm:spPr>
        <a:ln w="38100">
          <a:solidFill>
            <a:schemeClr val="tx1"/>
          </a:solidFill>
        </a:ln>
      </dgm:spPr>
      <dgm:t>
        <a:bodyPr/>
        <a:lstStyle/>
        <a:p>
          <a:r>
            <a:rPr lang="en-US" dirty="0"/>
            <a:t>We will be using the same Time Periods for each Sub-Meter as listed for the Time Series before</a:t>
          </a:r>
        </a:p>
      </dgm:t>
    </dgm:pt>
    <dgm:pt modelId="{9A0AC74D-5467-4B85-AF07-09577C18373D}" type="parTrans" cxnId="{AFDF3DD5-E76F-4974-BF70-A33B747DF46B}">
      <dgm:prSet/>
      <dgm:spPr/>
      <dgm:t>
        <a:bodyPr/>
        <a:lstStyle/>
        <a:p>
          <a:endParaRPr lang="en-US"/>
        </a:p>
      </dgm:t>
    </dgm:pt>
    <dgm:pt modelId="{16BB0228-79DA-4333-925C-44B8409C8FC3}" type="sibTrans" cxnId="{AFDF3DD5-E76F-4974-BF70-A33B747DF46B}">
      <dgm:prSet/>
      <dgm:spPr/>
      <dgm:t>
        <a:bodyPr/>
        <a:lstStyle/>
        <a:p>
          <a:endParaRPr lang="en-US"/>
        </a:p>
      </dgm:t>
    </dgm:pt>
    <dgm:pt modelId="{AF44A842-FE36-418A-BD2B-8D89469BD222}" type="pres">
      <dgm:prSet presAssocID="{AA0794DE-2EBA-45F9-AD51-D29471283C0E}" presName="diagram" presStyleCnt="0">
        <dgm:presLayoutVars>
          <dgm:dir/>
          <dgm:resizeHandles val="exact"/>
        </dgm:presLayoutVars>
      </dgm:prSet>
      <dgm:spPr/>
    </dgm:pt>
    <dgm:pt modelId="{E4C1E626-D190-436F-8899-B1794F42F2C1}" type="pres">
      <dgm:prSet presAssocID="{038ABB15-1294-429F-BD24-DB6E671D98E1}" presName="node" presStyleLbl="node1" presStyleIdx="0" presStyleCnt="3">
        <dgm:presLayoutVars>
          <dgm:bulletEnabled val="1"/>
        </dgm:presLayoutVars>
      </dgm:prSet>
      <dgm:spPr/>
    </dgm:pt>
    <dgm:pt modelId="{A2093F8F-7D1D-43C2-95B3-CC92CB9EC1C0}" type="pres">
      <dgm:prSet presAssocID="{1C7A24FB-8399-42F1-9E4A-5A8DFDE552C5}" presName="sibTrans" presStyleCnt="0"/>
      <dgm:spPr/>
    </dgm:pt>
    <dgm:pt modelId="{9A6AEBA2-AC02-44AD-97B9-09FB5194D97F}" type="pres">
      <dgm:prSet presAssocID="{932D3DA8-4152-4E5A-826C-4273E4095043}" presName="node" presStyleLbl="node1" presStyleIdx="1" presStyleCnt="3">
        <dgm:presLayoutVars>
          <dgm:bulletEnabled val="1"/>
        </dgm:presLayoutVars>
      </dgm:prSet>
      <dgm:spPr/>
    </dgm:pt>
    <dgm:pt modelId="{B6F5EE2D-76B1-40FE-A023-3718C8AB338D}" type="pres">
      <dgm:prSet presAssocID="{E651AD31-BB22-47D2-A5BE-4984B23FB1D5}" presName="sibTrans" presStyleCnt="0"/>
      <dgm:spPr/>
    </dgm:pt>
    <dgm:pt modelId="{376FE4B5-C717-4BD0-8B06-3235BB02CC13}" type="pres">
      <dgm:prSet presAssocID="{D6930D02-E626-4ACC-9D18-FC989F98FC84}" presName="node" presStyleLbl="node1" presStyleIdx="2" presStyleCnt="3">
        <dgm:presLayoutVars>
          <dgm:bulletEnabled val="1"/>
        </dgm:presLayoutVars>
      </dgm:prSet>
      <dgm:spPr/>
    </dgm:pt>
  </dgm:ptLst>
  <dgm:cxnLst>
    <dgm:cxn modelId="{A02D0D2F-F49D-44B0-9F61-883EBF1AEF96}" type="presOf" srcId="{038ABB15-1294-429F-BD24-DB6E671D98E1}" destId="{E4C1E626-D190-436F-8899-B1794F42F2C1}" srcOrd="0" destOrd="0" presId="urn:microsoft.com/office/officeart/2005/8/layout/default"/>
    <dgm:cxn modelId="{F2749D3B-B233-46E0-83FD-92D77E9DAD10}" type="presOf" srcId="{932D3DA8-4152-4E5A-826C-4273E4095043}" destId="{9A6AEBA2-AC02-44AD-97B9-09FB5194D97F}" srcOrd="0" destOrd="0" presId="urn:microsoft.com/office/officeart/2005/8/layout/default"/>
    <dgm:cxn modelId="{B8E5E555-8152-4D3E-ACC8-E085B2AF953A}" type="presOf" srcId="{D6930D02-E626-4ACC-9D18-FC989F98FC84}" destId="{376FE4B5-C717-4BD0-8B06-3235BB02CC13}" srcOrd="0" destOrd="0" presId="urn:microsoft.com/office/officeart/2005/8/layout/default"/>
    <dgm:cxn modelId="{484F959F-0079-400B-9214-0A558706AF7F}" srcId="{AA0794DE-2EBA-45F9-AD51-D29471283C0E}" destId="{932D3DA8-4152-4E5A-826C-4273E4095043}" srcOrd="1" destOrd="0" parTransId="{D7006551-B77C-49BD-ACDF-E0B431DB6C1F}" sibTransId="{E651AD31-BB22-47D2-A5BE-4984B23FB1D5}"/>
    <dgm:cxn modelId="{3E11D6A3-47EA-431B-A0AE-AC72312C114D}" srcId="{AA0794DE-2EBA-45F9-AD51-D29471283C0E}" destId="{038ABB15-1294-429F-BD24-DB6E671D98E1}" srcOrd="0" destOrd="0" parTransId="{E7315AF1-3021-45D2-AE42-4C9E47987834}" sibTransId="{1C7A24FB-8399-42F1-9E4A-5A8DFDE552C5}"/>
    <dgm:cxn modelId="{452763BF-5D91-43E9-9C2E-F2A5DB83ADB9}" type="presOf" srcId="{AA0794DE-2EBA-45F9-AD51-D29471283C0E}" destId="{AF44A842-FE36-418A-BD2B-8D89469BD222}" srcOrd="0" destOrd="0" presId="urn:microsoft.com/office/officeart/2005/8/layout/default"/>
    <dgm:cxn modelId="{AFDF3DD5-E76F-4974-BF70-A33B747DF46B}" srcId="{AA0794DE-2EBA-45F9-AD51-D29471283C0E}" destId="{D6930D02-E626-4ACC-9D18-FC989F98FC84}" srcOrd="2" destOrd="0" parTransId="{9A0AC74D-5467-4B85-AF07-09577C18373D}" sibTransId="{16BB0228-79DA-4333-925C-44B8409C8FC3}"/>
    <dgm:cxn modelId="{D1DB5F22-53C4-4C02-90AD-A9D1C7E65FA4}" type="presParOf" srcId="{AF44A842-FE36-418A-BD2B-8D89469BD222}" destId="{E4C1E626-D190-436F-8899-B1794F42F2C1}" srcOrd="0" destOrd="0" presId="urn:microsoft.com/office/officeart/2005/8/layout/default"/>
    <dgm:cxn modelId="{336B40B4-321A-4C61-8BA6-F09B35B3E032}" type="presParOf" srcId="{AF44A842-FE36-418A-BD2B-8D89469BD222}" destId="{A2093F8F-7D1D-43C2-95B3-CC92CB9EC1C0}" srcOrd="1" destOrd="0" presId="urn:microsoft.com/office/officeart/2005/8/layout/default"/>
    <dgm:cxn modelId="{1C265D26-738A-434E-B178-EC5C2498174B}" type="presParOf" srcId="{AF44A842-FE36-418A-BD2B-8D89469BD222}" destId="{9A6AEBA2-AC02-44AD-97B9-09FB5194D97F}" srcOrd="2" destOrd="0" presId="urn:microsoft.com/office/officeart/2005/8/layout/default"/>
    <dgm:cxn modelId="{4C08785F-9303-4864-9DA2-2D6A8442D92C}" type="presParOf" srcId="{AF44A842-FE36-418A-BD2B-8D89469BD222}" destId="{B6F5EE2D-76B1-40FE-A023-3718C8AB338D}" srcOrd="3" destOrd="0" presId="urn:microsoft.com/office/officeart/2005/8/layout/default"/>
    <dgm:cxn modelId="{A16FB439-9495-4B8D-AC05-EA40830B11E2}" type="presParOf" srcId="{AF44A842-FE36-418A-BD2B-8D89469BD222}" destId="{376FE4B5-C717-4BD0-8B06-3235BB02CC13}"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1C5750F-2ACA-4DD2-813F-232E15EC7E26}" type="doc">
      <dgm:prSet loTypeId="urn:microsoft.com/office/officeart/2008/layout/LinedList" loCatId="list" qsTypeId="urn:microsoft.com/office/officeart/2005/8/quickstyle/simple1" qsCatId="simple" csTypeId="urn:microsoft.com/office/officeart/2005/8/colors/accent6_1" csCatId="accent6" phldr="1"/>
      <dgm:spPr/>
      <dgm:t>
        <a:bodyPr/>
        <a:lstStyle/>
        <a:p>
          <a:endParaRPr lang="en-US"/>
        </a:p>
      </dgm:t>
    </dgm:pt>
    <dgm:pt modelId="{CF0B1168-A277-4616-A5FE-4121072439BC}">
      <dgm:prSet custT="1"/>
      <dgm:spPr/>
      <dgm:t>
        <a:bodyPr/>
        <a:lstStyle/>
        <a:p>
          <a:pPr algn="ctr"/>
          <a:r>
            <a:rPr lang="en-US" sz="2200" dirty="0"/>
            <a:t>The Trend shows that power usage gradually increased over the years for Sub-Meter 1</a:t>
          </a:r>
        </a:p>
      </dgm:t>
    </dgm:pt>
    <dgm:pt modelId="{6293A1D6-B204-4E66-97DC-CBEC6364099B}" type="parTrans" cxnId="{4C511163-F88B-4BBA-9C3D-77266B3456EC}">
      <dgm:prSet/>
      <dgm:spPr/>
      <dgm:t>
        <a:bodyPr/>
        <a:lstStyle/>
        <a:p>
          <a:endParaRPr lang="en-US"/>
        </a:p>
      </dgm:t>
    </dgm:pt>
    <dgm:pt modelId="{908B3629-3052-4365-9508-A325E44D1D4D}" type="sibTrans" cxnId="{4C511163-F88B-4BBA-9C3D-77266B3456EC}">
      <dgm:prSet/>
      <dgm:spPr/>
      <dgm:t>
        <a:bodyPr/>
        <a:lstStyle/>
        <a:p>
          <a:endParaRPr lang="en-US"/>
        </a:p>
      </dgm:t>
    </dgm:pt>
    <dgm:pt modelId="{E9BF5527-775F-46A5-957A-41D0F0D42E38}">
      <dgm:prSet custT="1"/>
      <dgm:spPr/>
      <dgm:t>
        <a:bodyPr/>
        <a:lstStyle/>
        <a:p>
          <a:pPr algn="ctr"/>
          <a:r>
            <a:rPr lang="en-US" sz="2200" dirty="0"/>
            <a:t>In</a:t>
          </a:r>
          <a:r>
            <a:rPr lang="en-US" sz="2200" baseline="0" dirty="0"/>
            <a:t> Seasonal, power usage is high at the beginning of each year. This decreases ¼ of the way through the year</a:t>
          </a:r>
          <a:endParaRPr lang="en-US" sz="2200" dirty="0"/>
        </a:p>
      </dgm:t>
    </dgm:pt>
    <dgm:pt modelId="{F0AD8D4C-A6B0-467C-8A7E-D035E1274944}" type="parTrans" cxnId="{39CA4278-6AC9-4B8D-9F1F-26D558627839}">
      <dgm:prSet/>
      <dgm:spPr/>
      <dgm:t>
        <a:bodyPr/>
        <a:lstStyle/>
        <a:p>
          <a:endParaRPr lang="en-US"/>
        </a:p>
      </dgm:t>
    </dgm:pt>
    <dgm:pt modelId="{4C037074-D142-46C4-842F-E771617A6D28}" type="sibTrans" cxnId="{39CA4278-6AC9-4B8D-9F1F-26D558627839}">
      <dgm:prSet/>
      <dgm:spPr/>
      <dgm:t>
        <a:bodyPr/>
        <a:lstStyle/>
        <a:p>
          <a:endParaRPr lang="en-US"/>
        </a:p>
      </dgm:t>
    </dgm:pt>
    <dgm:pt modelId="{556DFB25-1874-48E4-818D-C81C8186E3D9}">
      <dgm:prSet custT="1"/>
      <dgm:spPr/>
      <dgm:t>
        <a:bodyPr/>
        <a:lstStyle/>
        <a:p>
          <a:pPr algn="ctr"/>
          <a:r>
            <a:rPr lang="en-US" sz="2200" dirty="0"/>
            <a:t>Sub-Meter 1 has a time period of Saturdays from 15-18 PM for 2007-2009</a:t>
          </a:r>
        </a:p>
      </dgm:t>
    </dgm:pt>
    <dgm:pt modelId="{A9D10D6D-4146-4643-9482-B94A535A6B70}" type="parTrans" cxnId="{750D633E-77D5-47B3-974D-69468D3A26B9}">
      <dgm:prSet/>
      <dgm:spPr/>
      <dgm:t>
        <a:bodyPr/>
        <a:lstStyle/>
        <a:p>
          <a:endParaRPr lang="en-US"/>
        </a:p>
      </dgm:t>
    </dgm:pt>
    <dgm:pt modelId="{6B7852B5-0DC9-4C79-8F94-6B950C474850}" type="sibTrans" cxnId="{750D633E-77D5-47B3-974D-69468D3A26B9}">
      <dgm:prSet/>
      <dgm:spPr/>
      <dgm:t>
        <a:bodyPr/>
        <a:lstStyle/>
        <a:p>
          <a:endParaRPr lang="en-US"/>
        </a:p>
      </dgm:t>
    </dgm:pt>
    <dgm:pt modelId="{64A0823A-10D0-4826-9F29-7995164573B3}">
      <dgm:prSet custT="1"/>
      <dgm:spPr/>
      <dgm:t>
        <a:bodyPr/>
        <a:lstStyle/>
        <a:p>
          <a:pPr algn="ctr"/>
          <a:r>
            <a:rPr lang="en-US" sz="2200" dirty="0"/>
            <a:t>Random is data that did not fit in either trend or Seasonal</a:t>
          </a:r>
        </a:p>
      </dgm:t>
    </dgm:pt>
    <dgm:pt modelId="{EBDA7A1E-0A2B-401F-B28A-7A063DC318C7}" type="parTrans" cxnId="{25E0DD94-947E-44FA-ACC0-C8002442AAAB}">
      <dgm:prSet/>
      <dgm:spPr/>
      <dgm:t>
        <a:bodyPr/>
        <a:lstStyle/>
        <a:p>
          <a:endParaRPr lang="en-US"/>
        </a:p>
      </dgm:t>
    </dgm:pt>
    <dgm:pt modelId="{577C2622-A514-46D4-862D-4308DEDB2C10}" type="sibTrans" cxnId="{25E0DD94-947E-44FA-ACC0-C8002442AAAB}">
      <dgm:prSet/>
      <dgm:spPr/>
      <dgm:t>
        <a:bodyPr/>
        <a:lstStyle/>
        <a:p>
          <a:endParaRPr lang="en-US"/>
        </a:p>
      </dgm:t>
    </dgm:pt>
    <dgm:pt modelId="{BB114B0E-B985-4C81-87F9-1AF1DF7962EC}" type="pres">
      <dgm:prSet presAssocID="{E1C5750F-2ACA-4DD2-813F-232E15EC7E26}" presName="vert0" presStyleCnt="0">
        <dgm:presLayoutVars>
          <dgm:dir/>
          <dgm:animOne val="branch"/>
          <dgm:animLvl val="lvl"/>
        </dgm:presLayoutVars>
      </dgm:prSet>
      <dgm:spPr/>
    </dgm:pt>
    <dgm:pt modelId="{CA46135D-8F53-45E3-A32D-D76BC74AE099}" type="pres">
      <dgm:prSet presAssocID="{556DFB25-1874-48E4-818D-C81C8186E3D9}" presName="thickLine" presStyleLbl="alignNode1" presStyleIdx="0" presStyleCnt="4"/>
      <dgm:spPr/>
    </dgm:pt>
    <dgm:pt modelId="{F67941D3-08B3-42B4-91ED-F90086D751D4}" type="pres">
      <dgm:prSet presAssocID="{556DFB25-1874-48E4-818D-C81C8186E3D9}" presName="horz1" presStyleCnt="0"/>
      <dgm:spPr/>
    </dgm:pt>
    <dgm:pt modelId="{3D21AE9E-34CF-4CCC-92C9-12C014D26BB1}" type="pres">
      <dgm:prSet presAssocID="{556DFB25-1874-48E4-818D-C81C8186E3D9}" presName="tx1" presStyleLbl="revTx" presStyleIdx="0" presStyleCnt="4" custScaleY="56326"/>
      <dgm:spPr/>
    </dgm:pt>
    <dgm:pt modelId="{3B0FE9D2-E5C2-488B-8E16-533A410F8F18}" type="pres">
      <dgm:prSet presAssocID="{556DFB25-1874-48E4-818D-C81C8186E3D9}" presName="vert1" presStyleCnt="0"/>
      <dgm:spPr/>
    </dgm:pt>
    <dgm:pt modelId="{AD89AD07-91A6-4888-A01A-7B3AC04E1199}" type="pres">
      <dgm:prSet presAssocID="{CF0B1168-A277-4616-A5FE-4121072439BC}" presName="thickLine" presStyleLbl="alignNode1" presStyleIdx="1" presStyleCnt="4"/>
      <dgm:spPr/>
    </dgm:pt>
    <dgm:pt modelId="{52186A46-C94E-422E-829C-1359EEE899BA}" type="pres">
      <dgm:prSet presAssocID="{CF0B1168-A277-4616-A5FE-4121072439BC}" presName="horz1" presStyleCnt="0"/>
      <dgm:spPr/>
    </dgm:pt>
    <dgm:pt modelId="{3F5FD502-2EFE-44A8-AA18-5BA290BC2E89}" type="pres">
      <dgm:prSet presAssocID="{CF0B1168-A277-4616-A5FE-4121072439BC}" presName="tx1" presStyleLbl="revTx" presStyleIdx="1" presStyleCnt="4" custScaleY="55485"/>
      <dgm:spPr/>
    </dgm:pt>
    <dgm:pt modelId="{BCDC98DE-AF9B-4365-BFB1-464DA802A8F2}" type="pres">
      <dgm:prSet presAssocID="{CF0B1168-A277-4616-A5FE-4121072439BC}" presName="vert1" presStyleCnt="0"/>
      <dgm:spPr/>
    </dgm:pt>
    <dgm:pt modelId="{7009377F-3DC4-44F5-9FA3-0B1A32975959}" type="pres">
      <dgm:prSet presAssocID="{E9BF5527-775F-46A5-957A-41D0F0D42E38}" presName="thickLine" presStyleLbl="alignNode1" presStyleIdx="2" presStyleCnt="4"/>
      <dgm:spPr/>
    </dgm:pt>
    <dgm:pt modelId="{EC5F6665-1D97-4302-AA4F-88ED7AFEE5E4}" type="pres">
      <dgm:prSet presAssocID="{E9BF5527-775F-46A5-957A-41D0F0D42E38}" presName="horz1" presStyleCnt="0"/>
      <dgm:spPr/>
    </dgm:pt>
    <dgm:pt modelId="{34B96A4B-01B9-423A-B319-7E585B11C28F}" type="pres">
      <dgm:prSet presAssocID="{E9BF5527-775F-46A5-957A-41D0F0D42E38}" presName="tx1" presStyleLbl="revTx" presStyleIdx="2" presStyleCnt="4" custScaleY="81260"/>
      <dgm:spPr/>
    </dgm:pt>
    <dgm:pt modelId="{FFC2DCAD-B46A-4656-A87A-3132CB69E5CA}" type="pres">
      <dgm:prSet presAssocID="{E9BF5527-775F-46A5-957A-41D0F0D42E38}" presName="vert1" presStyleCnt="0"/>
      <dgm:spPr/>
    </dgm:pt>
    <dgm:pt modelId="{4F882633-2F6F-4E53-B44B-17E2100E1525}" type="pres">
      <dgm:prSet presAssocID="{64A0823A-10D0-4826-9F29-7995164573B3}" presName="thickLine" presStyleLbl="alignNode1" presStyleIdx="3" presStyleCnt="4"/>
      <dgm:spPr/>
    </dgm:pt>
    <dgm:pt modelId="{EA0296E9-2CA2-4F48-B4CA-41295309D167}" type="pres">
      <dgm:prSet presAssocID="{64A0823A-10D0-4826-9F29-7995164573B3}" presName="horz1" presStyleCnt="0"/>
      <dgm:spPr/>
    </dgm:pt>
    <dgm:pt modelId="{ACB2ED13-9731-443C-B05D-963462E48117}" type="pres">
      <dgm:prSet presAssocID="{64A0823A-10D0-4826-9F29-7995164573B3}" presName="tx1" presStyleLbl="revTx" presStyleIdx="3" presStyleCnt="4"/>
      <dgm:spPr/>
    </dgm:pt>
    <dgm:pt modelId="{DC6FC275-9F0E-4FF6-AA8A-090E6DD62F93}" type="pres">
      <dgm:prSet presAssocID="{64A0823A-10D0-4826-9F29-7995164573B3}" presName="vert1" presStyleCnt="0"/>
      <dgm:spPr/>
    </dgm:pt>
  </dgm:ptLst>
  <dgm:cxnLst>
    <dgm:cxn modelId="{09C1760E-CA04-4279-A06E-5C2AD58A5294}" type="presOf" srcId="{556DFB25-1874-48E4-818D-C81C8186E3D9}" destId="{3D21AE9E-34CF-4CCC-92C9-12C014D26BB1}" srcOrd="0" destOrd="0" presId="urn:microsoft.com/office/officeart/2008/layout/LinedList"/>
    <dgm:cxn modelId="{98A7951C-799C-40DD-BC27-7BB500E2126C}" type="presOf" srcId="{E9BF5527-775F-46A5-957A-41D0F0D42E38}" destId="{34B96A4B-01B9-423A-B319-7E585B11C28F}" srcOrd="0" destOrd="0" presId="urn:microsoft.com/office/officeart/2008/layout/LinedList"/>
    <dgm:cxn modelId="{CC2FF620-7FB5-4C81-862B-10596D30115D}" type="presOf" srcId="{64A0823A-10D0-4826-9F29-7995164573B3}" destId="{ACB2ED13-9731-443C-B05D-963462E48117}" srcOrd="0" destOrd="0" presId="urn:microsoft.com/office/officeart/2008/layout/LinedList"/>
    <dgm:cxn modelId="{750D633E-77D5-47B3-974D-69468D3A26B9}" srcId="{E1C5750F-2ACA-4DD2-813F-232E15EC7E26}" destId="{556DFB25-1874-48E4-818D-C81C8186E3D9}" srcOrd="0" destOrd="0" parTransId="{A9D10D6D-4146-4643-9482-B94A535A6B70}" sibTransId="{6B7852B5-0DC9-4C79-8F94-6B950C474850}"/>
    <dgm:cxn modelId="{4C511163-F88B-4BBA-9C3D-77266B3456EC}" srcId="{E1C5750F-2ACA-4DD2-813F-232E15EC7E26}" destId="{CF0B1168-A277-4616-A5FE-4121072439BC}" srcOrd="1" destOrd="0" parTransId="{6293A1D6-B204-4E66-97DC-CBEC6364099B}" sibTransId="{908B3629-3052-4365-9508-A325E44D1D4D}"/>
    <dgm:cxn modelId="{5641A045-E8FF-480B-8BDF-A15708E51BC8}" type="presOf" srcId="{CF0B1168-A277-4616-A5FE-4121072439BC}" destId="{3F5FD502-2EFE-44A8-AA18-5BA290BC2E89}" srcOrd="0" destOrd="0" presId="urn:microsoft.com/office/officeart/2008/layout/LinedList"/>
    <dgm:cxn modelId="{39CA4278-6AC9-4B8D-9F1F-26D558627839}" srcId="{E1C5750F-2ACA-4DD2-813F-232E15EC7E26}" destId="{E9BF5527-775F-46A5-957A-41D0F0D42E38}" srcOrd="2" destOrd="0" parTransId="{F0AD8D4C-A6B0-467C-8A7E-D035E1274944}" sibTransId="{4C037074-D142-46C4-842F-E771617A6D28}"/>
    <dgm:cxn modelId="{25E0DD94-947E-44FA-ACC0-C8002442AAAB}" srcId="{E1C5750F-2ACA-4DD2-813F-232E15EC7E26}" destId="{64A0823A-10D0-4826-9F29-7995164573B3}" srcOrd="3" destOrd="0" parTransId="{EBDA7A1E-0A2B-401F-B28A-7A063DC318C7}" sibTransId="{577C2622-A514-46D4-862D-4308DEDB2C10}"/>
    <dgm:cxn modelId="{E968CFEC-6594-4CB2-871D-2ACEB413F3F3}" type="presOf" srcId="{E1C5750F-2ACA-4DD2-813F-232E15EC7E26}" destId="{BB114B0E-B985-4C81-87F9-1AF1DF7962EC}" srcOrd="0" destOrd="0" presId="urn:microsoft.com/office/officeart/2008/layout/LinedList"/>
    <dgm:cxn modelId="{6E56FBF6-5541-493C-98EE-0F5F1325960F}" type="presParOf" srcId="{BB114B0E-B985-4C81-87F9-1AF1DF7962EC}" destId="{CA46135D-8F53-45E3-A32D-D76BC74AE099}" srcOrd="0" destOrd="0" presId="urn:microsoft.com/office/officeart/2008/layout/LinedList"/>
    <dgm:cxn modelId="{ECA72249-BF46-4913-9A41-B678A18C6149}" type="presParOf" srcId="{BB114B0E-B985-4C81-87F9-1AF1DF7962EC}" destId="{F67941D3-08B3-42B4-91ED-F90086D751D4}" srcOrd="1" destOrd="0" presId="urn:microsoft.com/office/officeart/2008/layout/LinedList"/>
    <dgm:cxn modelId="{DEA1D563-2226-4A60-9EE2-DA912CA7A54C}" type="presParOf" srcId="{F67941D3-08B3-42B4-91ED-F90086D751D4}" destId="{3D21AE9E-34CF-4CCC-92C9-12C014D26BB1}" srcOrd="0" destOrd="0" presId="urn:microsoft.com/office/officeart/2008/layout/LinedList"/>
    <dgm:cxn modelId="{FB9F3AD3-4E2B-4AC1-9FAC-E5E0F0D2DE02}" type="presParOf" srcId="{F67941D3-08B3-42B4-91ED-F90086D751D4}" destId="{3B0FE9D2-E5C2-488B-8E16-533A410F8F18}" srcOrd="1" destOrd="0" presId="urn:microsoft.com/office/officeart/2008/layout/LinedList"/>
    <dgm:cxn modelId="{4F52DEA8-D135-4ECC-BA09-27F40ABCB018}" type="presParOf" srcId="{BB114B0E-B985-4C81-87F9-1AF1DF7962EC}" destId="{AD89AD07-91A6-4888-A01A-7B3AC04E1199}" srcOrd="2" destOrd="0" presId="urn:microsoft.com/office/officeart/2008/layout/LinedList"/>
    <dgm:cxn modelId="{2A2FC97C-63C6-41E9-9034-46D452944FA1}" type="presParOf" srcId="{BB114B0E-B985-4C81-87F9-1AF1DF7962EC}" destId="{52186A46-C94E-422E-829C-1359EEE899BA}" srcOrd="3" destOrd="0" presId="urn:microsoft.com/office/officeart/2008/layout/LinedList"/>
    <dgm:cxn modelId="{C9B6BC63-9542-4FA3-8135-80EACFEA84C5}" type="presParOf" srcId="{52186A46-C94E-422E-829C-1359EEE899BA}" destId="{3F5FD502-2EFE-44A8-AA18-5BA290BC2E89}" srcOrd="0" destOrd="0" presId="urn:microsoft.com/office/officeart/2008/layout/LinedList"/>
    <dgm:cxn modelId="{C363C658-E022-4D67-889D-625E55B83164}" type="presParOf" srcId="{52186A46-C94E-422E-829C-1359EEE899BA}" destId="{BCDC98DE-AF9B-4365-BFB1-464DA802A8F2}" srcOrd="1" destOrd="0" presId="urn:microsoft.com/office/officeart/2008/layout/LinedList"/>
    <dgm:cxn modelId="{F63AB780-D3FD-41A9-B619-1F4B41A0ADA3}" type="presParOf" srcId="{BB114B0E-B985-4C81-87F9-1AF1DF7962EC}" destId="{7009377F-3DC4-44F5-9FA3-0B1A32975959}" srcOrd="4" destOrd="0" presId="urn:microsoft.com/office/officeart/2008/layout/LinedList"/>
    <dgm:cxn modelId="{A94795E3-4EF8-4F83-B68E-5A0284F29CD9}" type="presParOf" srcId="{BB114B0E-B985-4C81-87F9-1AF1DF7962EC}" destId="{EC5F6665-1D97-4302-AA4F-88ED7AFEE5E4}" srcOrd="5" destOrd="0" presId="urn:microsoft.com/office/officeart/2008/layout/LinedList"/>
    <dgm:cxn modelId="{A3AE042D-BDFB-4ED5-8457-176E52222489}" type="presParOf" srcId="{EC5F6665-1D97-4302-AA4F-88ED7AFEE5E4}" destId="{34B96A4B-01B9-423A-B319-7E585B11C28F}" srcOrd="0" destOrd="0" presId="urn:microsoft.com/office/officeart/2008/layout/LinedList"/>
    <dgm:cxn modelId="{760F4C02-DDDB-4B17-B68C-0954F33C1150}" type="presParOf" srcId="{EC5F6665-1D97-4302-AA4F-88ED7AFEE5E4}" destId="{FFC2DCAD-B46A-4656-A87A-3132CB69E5CA}" srcOrd="1" destOrd="0" presId="urn:microsoft.com/office/officeart/2008/layout/LinedList"/>
    <dgm:cxn modelId="{8C95931F-CAA1-47BE-8142-2592FF0BC1E5}" type="presParOf" srcId="{BB114B0E-B985-4C81-87F9-1AF1DF7962EC}" destId="{4F882633-2F6F-4E53-B44B-17E2100E1525}" srcOrd="6" destOrd="0" presId="urn:microsoft.com/office/officeart/2008/layout/LinedList"/>
    <dgm:cxn modelId="{6FABCEE9-7293-45AD-B2DA-226D2E74FD36}" type="presParOf" srcId="{BB114B0E-B985-4C81-87F9-1AF1DF7962EC}" destId="{EA0296E9-2CA2-4F48-B4CA-41295309D167}" srcOrd="7" destOrd="0" presId="urn:microsoft.com/office/officeart/2008/layout/LinedList"/>
    <dgm:cxn modelId="{7E9F0455-F400-4F45-A51A-15E035C517F9}" type="presParOf" srcId="{EA0296E9-2CA2-4F48-B4CA-41295309D167}" destId="{ACB2ED13-9731-443C-B05D-963462E48117}" srcOrd="0" destOrd="0" presId="urn:microsoft.com/office/officeart/2008/layout/LinedList"/>
    <dgm:cxn modelId="{95A5A61B-60D5-45F1-B0ED-68496C729336}" type="presParOf" srcId="{EA0296E9-2CA2-4F48-B4CA-41295309D167}" destId="{DC6FC275-9F0E-4FF6-AA8A-090E6DD62F9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E1C5750F-2ACA-4DD2-813F-232E15EC7E26}" type="doc">
      <dgm:prSet loTypeId="urn:microsoft.com/office/officeart/2008/layout/LinedList" loCatId="list" qsTypeId="urn:microsoft.com/office/officeart/2005/8/quickstyle/simple1" qsCatId="simple" csTypeId="urn:microsoft.com/office/officeart/2005/8/colors/accent6_1" csCatId="accent6" phldr="1"/>
      <dgm:spPr/>
      <dgm:t>
        <a:bodyPr/>
        <a:lstStyle/>
        <a:p>
          <a:endParaRPr lang="en-US"/>
        </a:p>
      </dgm:t>
    </dgm:pt>
    <dgm:pt modelId="{CF0B1168-A277-4616-A5FE-4121072439BC}">
      <dgm:prSet custT="1"/>
      <dgm:spPr/>
      <dgm:t>
        <a:bodyPr/>
        <a:lstStyle/>
        <a:p>
          <a:pPr algn="ctr"/>
          <a:r>
            <a:rPr lang="en-US" sz="2200" dirty="0"/>
            <a:t>The Trend shows that power usage decreased immensely halfway through 2007. It increased slightly halfway through 2008, then decreased again in 2009</a:t>
          </a:r>
        </a:p>
      </dgm:t>
    </dgm:pt>
    <dgm:pt modelId="{6293A1D6-B204-4E66-97DC-CBEC6364099B}" type="parTrans" cxnId="{4C511163-F88B-4BBA-9C3D-77266B3456EC}">
      <dgm:prSet/>
      <dgm:spPr/>
      <dgm:t>
        <a:bodyPr/>
        <a:lstStyle/>
        <a:p>
          <a:endParaRPr lang="en-US"/>
        </a:p>
      </dgm:t>
    </dgm:pt>
    <dgm:pt modelId="{908B3629-3052-4365-9508-A325E44D1D4D}" type="sibTrans" cxnId="{4C511163-F88B-4BBA-9C3D-77266B3456EC}">
      <dgm:prSet/>
      <dgm:spPr/>
      <dgm:t>
        <a:bodyPr/>
        <a:lstStyle/>
        <a:p>
          <a:endParaRPr lang="en-US"/>
        </a:p>
      </dgm:t>
    </dgm:pt>
    <dgm:pt modelId="{E9BF5527-775F-46A5-957A-41D0F0D42E38}">
      <dgm:prSet custT="1"/>
      <dgm:spPr/>
      <dgm:t>
        <a:bodyPr/>
        <a:lstStyle/>
        <a:p>
          <a:pPr algn="ctr"/>
          <a:r>
            <a:rPr lang="en-US" sz="2200" dirty="0"/>
            <a:t>In</a:t>
          </a:r>
          <a:r>
            <a:rPr lang="en-US" sz="2200" baseline="0" dirty="0"/>
            <a:t> Seasonal, power usage is highest at the end of each year. There are large spikes before 2008 and 2009.</a:t>
          </a:r>
          <a:endParaRPr lang="en-US" sz="2200" dirty="0"/>
        </a:p>
      </dgm:t>
    </dgm:pt>
    <dgm:pt modelId="{F0AD8D4C-A6B0-467C-8A7E-D035E1274944}" type="parTrans" cxnId="{39CA4278-6AC9-4B8D-9F1F-26D558627839}">
      <dgm:prSet/>
      <dgm:spPr/>
      <dgm:t>
        <a:bodyPr/>
        <a:lstStyle/>
        <a:p>
          <a:endParaRPr lang="en-US"/>
        </a:p>
      </dgm:t>
    </dgm:pt>
    <dgm:pt modelId="{4C037074-D142-46C4-842F-E771617A6D28}" type="sibTrans" cxnId="{39CA4278-6AC9-4B8D-9F1F-26D558627839}">
      <dgm:prSet/>
      <dgm:spPr/>
      <dgm:t>
        <a:bodyPr/>
        <a:lstStyle/>
        <a:p>
          <a:endParaRPr lang="en-US"/>
        </a:p>
      </dgm:t>
    </dgm:pt>
    <dgm:pt modelId="{556DFB25-1874-48E4-818D-C81C8186E3D9}">
      <dgm:prSet custT="1"/>
      <dgm:spPr/>
      <dgm:t>
        <a:bodyPr/>
        <a:lstStyle/>
        <a:p>
          <a:pPr algn="ctr"/>
          <a:r>
            <a:rPr lang="en-US" sz="2200" dirty="0"/>
            <a:t>Sub-Meter 2 has a time period of Sundays for 2007-2009</a:t>
          </a:r>
        </a:p>
      </dgm:t>
    </dgm:pt>
    <dgm:pt modelId="{A9D10D6D-4146-4643-9482-B94A535A6B70}" type="parTrans" cxnId="{750D633E-77D5-47B3-974D-69468D3A26B9}">
      <dgm:prSet/>
      <dgm:spPr/>
      <dgm:t>
        <a:bodyPr/>
        <a:lstStyle/>
        <a:p>
          <a:endParaRPr lang="en-US"/>
        </a:p>
      </dgm:t>
    </dgm:pt>
    <dgm:pt modelId="{6B7852B5-0DC9-4C79-8F94-6B950C474850}" type="sibTrans" cxnId="{750D633E-77D5-47B3-974D-69468D3A26B9}">
      <dgm:prSet/>
      <dgm:spPr/>
      <dgm:t>
        <a:bodyPr/>
        <a:lstStyle/>
        <a:p>
          <a:endParaRPr lang="en-US"/>
        </a:p>
      </dgm:t>
    </dgm:pt>
    <dgm:pt modelId="{BB114B0E-B985-4C81-87F9-1AF1DF7962EC}" type="pres">
      <dgm:prSet presAssocID="{E1C5750F-2ACA-4DD2-813F-232E15EC7E26}" presName="vert0" presStyleCnt="0">
        <dgm:presLayoutVars>
          <dgm:dir/>
          <dgm:animOne val="branch"/>
          <dgm:animLvl val="lvl"/>
        </dgm:presLayoutVars>
      </dgm:prSet>
      <dgm:spPr/>
    </dgm:pt>
    <dgm:pt modelId="{CA46135D-8F53-45E3-A32D-D76BC74AE099}" type="pres">
      <dgm:prSet presAssocID="{556DFB25-1874-48E4-818D-C81C8186E3D9}" presName="thickLine" presStyleLbl="alignNode1" presStyleIdx="0" presStyleCnt="3"/>
      <dgm:spPr/>
    </dgm:pt>
    <dgm:pt modelId="{F67941D3-08B3-42B4-91ED-F90086D751D4}" type="pres">
      <dgm:prSet presAssocID="{556DFB25-1874-48E4-818D-C81C8186E3D9}" presName="horz1" presStyleCnt="0"/>
      <dgm:spPr/>
    </dgm:pt>
    <dgm:pt modelId="{3D21AE9E-34CF-4CCC-92C9-12C014D26BB1}" type="pres">
      <dgm:prSet presAssocID="{556DFB25-1874-48E4-818D-C81C8186E3D9}" presName="tx1" presStyleLbl="revTx" presStyleIdx="0" presStyleCnt="3" custScaleY="22369"/>
      <dgm:spPr/>
    </dgm:pt>
    <dgm:pt modelId="{3B0FE9D2-E5C2-488B-8E16-533A410F8F18}" type="pres">
      <dgm:prSet presAssocID="{556DFB25-1874-48E4-818D-C81C8186E3D9}" presName="vert1" presStyleCnt="0"/>
      <dgm:spPr/>
    </dgm:pt>
    <dgm:pt modelId="{AD89AD07-91A6-4888-A01A-7B3AC04E1199}" type="pres">
      <dgm:prSet presAssocID="{CF0B1168-A277-4616-A5FE-4121072439BC}" presName="thickLine" presStyleLbl="alignNode1" presStyleIdx="1" presStyleCnt="3"/>
      <dgm:spPr/>
    </dgm:pt>
    <dgm:pt modelId="{52186A46-C94E-422E-829C-1359EEE899BA}" type="pres">
      <dgm:prSet presAssocID="{CF0B1168-A277-4616-A5FE-4121072439BC}" presName="horz1" presStyleCnt="0"/>
      <dgm:spPr/>
    </dgm:pt>
    <dgm:pt modelId="{3F5FD502-2EFE-44A8-AA18-5BA290BC2E89}" type="pres">
      <dgm:prSet presAssocID="{CF0B1168-A277-4616-A5FE-4121072439BC}" presName="tx1" presStyleLbl="revTx" presStyleIdx="1" presStyleCnt="3" custScaleY="38052"/>
      <dgm:spPr/>
    </dgm:pt>
    <dgm:pt modelId="{BCDC98DE-AF9B-4365-BFB1-464DA802A8F2}" type="pres">
      <dgm:prSet presAssocID="{CF0B1168-A277-4616-A5FE-4121072439BC}" presName="vert1" presStyleCnt="0"/>
      <dgm:spPr/>
    </dgm:pt>
    <dgm:pt modelId="{7009377F-3DC4-44F5-9FA3-0B1A32975959}" type="pres">
      <dgm:prSet presAssocID="{E9BF5527-775F-46A5-957A-41D0F0D42E38}" presName="thickLine" presStyleLbl="alignNode1" presStyleIdx="2" presStyleCnt="3"/>
      <dgm:spPr/>
    </dgm:pt>
    <dgm:pt modelId="{EC5F6665-1D97-4302-AA4F-88ED7AFEE5E4}" type="pres">
      <dgm:prSet presAssocID="{E9BF5527-775F-46A5-957A-41D0F0D42E38}" presName="horz1" presStyleCnt="0"/>
      <dgm:spPr/>
    </dgm:pt>
    <dgm:pt modelId="{34B96A4B-01B9-423A-B319-7E585B11C28F}" type="pres">
      <dgm:prSet presAssocID="{E9BF5527-775F-46A5-957A-41D0F0D42E38}" presName="tx1" presStyleLbl="revTx" presStyleIdx="2" presStyleCnt="3" custScaleY="58629"/>
      <dgm:spPr/>
    </dgm:pt>
    <dgm:pt modelId="{FFC2DCAD-B46A-4656-A87A-3132CB69E5CA}" type="pres">
      <dgm:prSet presAssocID="{E9BF5527-775F-46A5-957A-41D0F0D42E38}" presName="vert1" presStyleCnt="0"/>
      <dgm:spPr/>
    </dgm:pt>
  </dgm:ptLst>
  <dgm:cxnLst>
    <dgm:cxn modelId="{09C1760E-CA04-4279-A06E-5C2AD58A5294}" type="presOf" srcId="{556DFB25-1874-48E4-818D-C81C8186E3D9}" destId="{3D21AE9E-34CF-4CCC-92C9-12C014D26BB1}" srcOrd="0" destOrd="0" presId="urn:microsoft.com/office/officeart/2008/layout/LinedList"/>
    <dgm:cxn modelId="{98A7951C-799C-40DD-BC27-7BB500E2126C}" type="presOf" srcId="{E9BF5527-775F-46A5-957A-41D0F0D42E38}" destId="{34B96A4B-01B9-423A-B319-7E585B11C28F}" srcOrd="0" destOrd="0" presId="urn:microsoft.com/office/officeart/2008/layout/LinedList"/>
    <dgm:cxn modelId="{750D633E-77D5-47B3-974D-69468D3A26B9}" srcId="{E1C5750F-2ACA-4DD2-813F-232E15EC7E26}" destId="{556DFB25-1874-48E4-818D-C81C8186E3D9}" srcOrd="0" destOrd="0" parTransId="{A9D10D6D-4146-4643-9482-B94A535A6B70}" sibTransId="{6B7852B5-0DC9-4C79-8F94-6B950C474850}"/>
    <dgm:cxn modelId="{4C511163-F88B-4BBA-9C3D-77266B3456EC}" srcId="{E1C5750F-2ACA-4DD2-813F-232E15EC7E26}" destId="{CF0B1168-A277-4616-A5FE-4121072439BC}" srcOrd="1" destOrd="0" parTransId="{6293A1D6-B204-4E66-97DC-CBEC6364099B}" sibTransId="{908B3629-3052-4365-9508-A325E44D1D4D}"/>
    <dgm:cxn modelId="{5641A045-E8FF-480B-8BDF-A15708E51BC8}" type="presOf" srcId="{CF0B1168-A277-4616-A5FE-4121072439BC}" destId="{3F5FD502-2EFE-44A8-AA18-5BA290BC2E89}" srcOrd="0" destOrd="0" presId="urn:microsoft.com/office/officeart/2008/layout/LinedList"/>
    <dgm:cxn modelId="{39CA4278-6AC9-4B8D-9F1F-26D558627839}" srcId="{E1C5750F-2ACA-4DD2-813F-232E15EC7E26}" destId="{E9BF5527-775F-46A5-957A-41D0F0D42E38}" srcOrd="2" destOrd="0" parTransId="{F0AD8D4C-A6B0-467C-8A7E-D035E1274944}" sibTransId="{4C037074-D142-46C4-842F-E771617A6D28}"/>
    <dgm:cxn modelId="{E968CFEC-6594-4CB2-871D-2ACEB413F3F3}" type="presOf" srcId="{E1C5750F-2ACA-4DD2-813F-232E15EC7E26}" destId="{BB114B0E-B985-4C81-87F9-1AF1DF7962EC}" srcOrd="0" destOrd="0" presId="urn:microsoft.com/office/officeart/2008/layout/LinedList"/>
    <dgm:cxn modelId="{6E56FBF6-5541-493C-98EE-0F5F1325960F}" type="presParOf" srcId="{BB114B0E-B985-4C81-87F9-1AF1DF7962EC}" destId="{CA46135D-8F53-45E3-A32D-D76BC74AE099}" srcOrd="0" destOrd="0" presId="urn:microsoft.com/office/officeart/2008/layout/LinedList"/>
    <dgm:cxn modelId="{ECA72249-BF46-4913-9A41-B678A18C6149}" type="presParOf" srcId="{BB114B0E-B985-4C81-87F9-1AF1DF7962EC}" destId="{F67941D3-08B3-42B4-91ED-F90086D751D4}" srcOrd="1" destOrd="0" presId="urn:microsoft.com/office/officeart/2008/layout/LinedList"/>
    <dgm:cxn modelId="{DEA1D563-2226-4A60-9EE2-DA912CA7A54C}" type="presParOf" srcId="{F67941D3-08B3-42B4-91ED-F90086D751D4}" destId="{3D21AE9E-34CF-4CCC-92C9-12C014D26BB1}" srcOrd="0" destOrd="0" presId="urn:microsoft.com/office/officeart/2008/layout/LinedList"/>
    <dgm:cxn modelId="{FB9F3AD3-4E2B-4AC1-9FAC-E5E0F0D2DE02}" type="presParOf" srcId="{F67941D3-08B3-42B4-91ED-F90086D751D4}" destId="{3B0FE9D2-E5C2-488B-8E16-533A410F8F18}" srcOrd="1" destOrd="0" presId="urn:microsoft.com/office/officeart/2008/layout/LinedList"/>
    <dgm:cxn modelId="{4F52DEA8-D135-4ECC-BA09-27F40ABCB018}" type="presParOf" srcId="{BB114B0E-B985-4C81-87F9-1AF1DF7962EC}" destId="{AD89AD07-91A6-4888-A01A-7B3AC04E1199}" srcOrd="2" destOrd="0" presId="urn:microsoft.com/office/officeart/2008/layout/LinedList"/>
    <dgm:cxn modelId="{2A2FC97C-63C6-41E9-9034-46D452944FA1}" type="presParOf" srcId="{BB114B0E-B985-4C81-87F9-1AF1DF7962EC}" destId="{52186A46-C94E-422E-829C-1359EEE899BA}" srcOrd="3" destOrd="0" presId="urn:microsoft.com/office/officeart/2008/layout/LinedList"/>
    <dgm:cxn modelId="{C9B6BC63-9542-4FA3-8135-80EACFEA84C5}" type="presParOf" srcId="{52186A46-C94E-422E-829C-1359EEE899BA}" destId="{3F5FD502-2EFE-44A8-AA18-5BA290BC2E89}" srcOrd="0" destOrd="0" presId="urn:microsoft.com/office/officeart/2008/layout/LinedList"/>
    <dgm:cxn modelId="{C363C658-E022-4D67-889D-625E55B83164}" type="presParOf" srcId="{52186A46-C94E-422E-829C-1359EEE899BA}" destId="{BCDC98DE-AF9B-4365-BFB1-464DA802A8F2}" srcOrd="1" destOrd="0" presId="urn:microsoft.com/office/officeart/2008/layout/LinedList"/>
    <dgm:cxn modelId="{F63AB780-D3FD-41A9-B619-1F4B41A0ADA3}" type="presParOf" srcId="{BB114B0E-B985-4C81-87F9-1AF1DF7962EC}" destId="{7009377F-3DC4-44F5-9FA3-0B1A32975959}" srcOrd="4" destOrd="0" presId="urn:microsoft.com/office/officeart/2008/layout/LinedList"/>
    <dgm:cxn modelId="{A94795E3-4EF8-4F83-B68E-5A0284F29CD9}" type="presParOf" srcId="{BB114B0E-B985-4C81-87F9-1AF1DF7962EC}" destId="{EC5F6665-1D97-4302-AA4F-88ED7AFEE5E4}" srcOrd="5" destOrd="0" presId="urn:microsoft.com/office/officeart/2008/layout/LinedList"/>
    <dgm:cxn modelId="{A3AE042D-BDFB-4ED5-8457-176E52222489}" type="presParOf" srcId="{EC5F6665-1D97-4302-AA4F-88ED7AFEE5E4}" destId="{34B96A4B-01B9-423A-B319-7E585B11C28F}" srcOrd="0" destOrd="0" presId="urn:microsoft.com/office/officeart/2008/layout/LinedList"/>
    <dgm:cxn modelId="{760F4C02-DDDB-4B17-B68C-0954F33C1150}" type="presParOf" srcId="{EC5F6665-1D97-4302-AA4F-88ED7AFEE5E4}" destId="{FFC2DCAD-B46A-4656-A87A-3132CB69E5C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1C5750F-2ACA-4DD2-813F-232E15EC7E26}" type="doc">
      <dgm:prSet loTypeId="urn:microsoft.com/office/officeart/2008/layout/LinedList" loCatId="list" qsTypeId="urn:microsoft.com/office/officeart/2005/8/quickstyle/simple1" qsCatId="simple" csTypeId="urn:microsoft.com/office/officeart/2005/8/colors/accent6_1" csCatId="accent6" phldr="1"/>
      <dgm:spPr/>
      <dgm:t>
        <a:bodyPr/>
        <a:lstStyle/>
        <a:p>
          <a:endParaRPr lang="en-US"/>
        </a:p>
      </dgm:t>
    </dgm:pt>
    <dgm:pt modelId="{CF0B1168-A277-4616-A5FE-4121072439BC}">
      <dgm:prSet custT="1"/>
      <dgm:spPr/>
      <dgm:t>
        <a:bodyPr/>
        <a:lstStyle/>
        <a:p>
          <a:pPr algn="ctr"/>
          <a:r>
            <a:rPr lang="en-US" sz="2200" dirty="0"/>
            <a:t>The Trend shows that power usage gradually increased from halfway of 2007 to 2008. It then decreased through 2008, then increased in 2009</a:t>
          </a:r>
        </a:p>
      </dgm:t>
    </dgm:pt>
    <dgm:pt modelId="{6293A1D6-B204-4E66-97DC-CBEC6364099B}" type="parTrans" cxnId="{4C511163-F88B-4BBA-9C3D-77266B3456EC}">
      <dgm:prSet/>
      <dgm:spPr/>
      <dgm:t>
        <a:bodyPr/>
        <a:lstStyle/>
        <a:p>
          <a:endParaRPr lang="en-US"/>
        </a:p>
      </dgm:t>
    </dgm:pt>
    <dgm:pt modelId="{908B3629-3052-4365-9508-A325E44D1D4D}" type="sibTrans" cxnId="{4C511163-F88B-4BBA-9C3D-77266B3456EC}">
      <dgm:prSet/>
      <dgm:spPr/>
      <dgm:t>
        <a:bodyPr/>
        <a:lstStyle/>
        <a:p>
          <a:endParaRPr lang="en-US"/>
        </a:p>
      </dgm:t>
    </dgm:pt>
    <dgm:pt modelId="{E9BF5527-775F-46A5-957A-41D0F0D42E38}">
      <dgm:prSet custT="1"/>
      <dgm:spPr/>
      <dgm:t>
        <a:bodyPr/>
        <a:lstStyle/>
        <a:p>
          <a:pPr algn="ctr"/>
          <a:r>
            <a:rPr lang="en-US" sz="2200" dirty="0"/>
            <a:t>In Seasonal, power usage had many high spikes at the beginning half of each year. This may be due to cold weather and heater usage</a:t>
          </a:r>
        </a:p>
      </dgm:t>
    </dgm:pt>
    <dgm:pt modelId="{F0AD8D4C-A6B0-467C-8A7E-D035E1274944}" type="parTrans" cxnId="{39CA4278-6AC9-4B8D-9F1F-26D558627839}">
      <dgm:prSet/>
      <dgm:spPr/>
      <dgm:t>
        <a:bodyPr/>
        <a:lstStyle/>
        <a:p>
          <a:endParaRPr lang="en-US"/>
        </a:p>
      </dgm:t>
    </dgm:pt>
    <dgm:pt modelId="{4C037074-D142-46C4-842F-E771617A6D28}" type="sibTrans" cxnId="{39CA4278-6AC9-4B8D-9F1F-26D558627839}">
      <dgm:prSet/>
      <dgm:spPr/>
      <dgm:t>
        <a:bodyPr/>
        <a:lstStyle/>
        <a:p>
          <a:endParaRPr lang="en-US"/>
        </a:p>
      </dgm:t>
    </dgm:pt>
    <dgm:pt modelId="{556DFB25-1874-48E4-818D-C81C8186E3D9}">
      <dgm:prSet custT="1"/>
      <dgm:spPr/>
      <dgm:t>
        <a:bodyPr/>
        <a:lstStyle/>
        <a:p>
          <a:pPr algn="ctr"/>
          <a:r>
            <a:rPr lang="en-US" sz="2200" dirty="0"/>
            <a:t>Sub-Meter 3 has a time period of Mondays at 8 PM for 2007-2009</a:t>
          </a:r>
        </a:p>
      </dgm:t>
    </dgm:pt>
    <dgm:pt modelId="{A9D10D6D-4146-4643-9482-B94A535A6B70}" type="parTrans" cxnId="{750D633E-77D5-47B3-974D-69468D3A26B9}">
      <dgm:prSet/>
      <dgm:spPr/>
      <dgm:t>
        <a:bodyPr/>
        <a:lstStyle/>
        <a:p>
          <a:endParaRPr lang="en-US"/>
        </a:p>
      </dgm:t>
    </dgm:pt>
    <dgm:pt modelId="{6B7852B5-0DC9-4C79-8F94-6B950C474850}" type="sibTrans" cxnId="{750D633E-77D5-47B3-974D-69468D3A26B9}">
      <dgm:prSet/>
      <dgm:spPr/>
      <dgm:t>
        <a:bodyPr/>
        <a:lstStyle/>
        <a:p>
          <a:endParaRPr lang="en-US"/>
        </a:p>
      </dgm:t>
    </dgm:pt>
    <dgm:pt modelId="{BB114B0E-B985-4C81-87F9-1AF1DF7962EC}" type="pres">
      <dgm:prSet presAssocID="{E1C5750F-2ACA-4DD2-813F-232E15EC7E26}" presName="vert0" presStyleCnt="0">
        <dgm:presLayoutVars>
          <dgm:dir/>
          <dgm:animOne val="branch"/>
          <dgm:animLvl val="lvl"/>
        </dgm:presLayoutVars>
      </dgm:prSet>
      <dgm:spPr/>
    </dgm:pt>
    <dgm:pt modelId="{CA46135D-8F53-45E3-A32D-D76BC74AE099}" type="pres">
      <dgm:prSet presAssocID="{556DFB25-1874-48E4-818D-C81C8186E3D9}" presName="thickLine" presStyleLbl="alignNode1" presStyleIdx="0" presStyleCnt="3"/>
      <dgm:spPr/>
    </dgm:pt>
    <dgm:pt modelId="{F67941D3-08B3-42B4-91ED-F90086D751D4}" type="pres">
      <dgm:prSet presAssocID="{556DFB25-1874-48E4-818D-C81C8186E3D9}" presName="horz1" presStyleCnt="0"/>
      <dgm:spPr/>
    </dgm:pt>
    <dgm:pt modelId="{3D21AE9E-34CF-4CCC-92C9-12C014D26BB1}" type="pres">
      <dgm:prSet presAssocID="{556DFB25-1874-48E4-818D-C81C8186E3D9}" presName="tx1" presStyleLbl="revTx" presStyleIdx="0" presStyleCnt="3" custScaleY="22369"/>
      <dgm:spPr/>
    </dgm:pt>
    <dgm:pt modelId="{3B0FE9D2-E5C2-488B-8E16-533A410F8F18}" type="pres">
      <dgm:prSet presAssocID="{556DFB25-1874-48E4-818D-C81C8186E3D9}" presName="vert1" presStyleCnt="0"/>
      <dgm:spPr/>
    </dgm:pt>
    <dgm:pt modelId="{AD89AD07-91A6-4888-A01A-7B3AC04E1199}" type="pres">
      <dgm:prSet presAssocID="{CF0B1168-A277-4616-A5FE-4121072439BC}" presName="thickLine" presStyleLbl="alignNode1" presStyleIdx="1" presStyleCnt="3"/>
      <dgm:spPr/>
    </dgm:pt>
    <dgm:pt modelId="{52186A46-C94E-422E-829C-1359EEE899BA}" type="pres">
      <dgm:prSet presAssocID="{CF0B1168-A277-4616-A5FE-4121072439BC}" presName="horz1" presStyleCnt="0"/>
      <dgm:spPr/>
    </dgm:pt>
    <dgm:pt modelId="{3F5FD502-2EFE-44A8-AA18-5BA290BC2E89}" type="pres">
      <dgm:prSet presAssocID="{CF0B1168-A277-4616-A5FE-4121072439BC}" presName="tx1" presStyleLbl="revTx" presStyleIdx="1" presStyleCnt="3" custScaleY="38052"/>
      <dgm:spPr/>
    </dgm:pt>
    <dgm:pt modelId="{BCDC98DE-AF9B-4365-BFB1-464DA802A8F2}" type="pres">
      <dgm:prSet presAssocID="{CF0B1168-A277-4616-A5FE-4121072439BC}" presName="vert1" presStyleCnt="0"/>
      <dgm:spPr/>
    </dgm:pt>
    <dgm:pt modelId="{7009377F-3DC4-44F5-9FA3-0B1A32975959}" type="pres">
      <dgm:prSet presAssocID="{E9BF5527-775F-46A5-957A-41D0F0D42E38}" presName="thickLine" presStyleLbl="alignNode1" presStyleIdx="2" presStyleCnt="3"/>
      <dgm:spPr/>
    </dgm:pt>
    <dgm:pt modelId="{EC5F6665-1D97-4302-AA4F-88ED7AFEE5E4}" type="pres">
      <dgm:prSet presAssocID="{E9BF5527-775F-46A5-957A-41D0F0D42E38}" presName="horz1" presStyleCnt="0"/>
      <dgm:spPr/>
    </dgm:pt>
    <dgm:pt modelId="{34B96A4B-01B9-423A-B319-7E585B11C28F}" type="pres">
      <dgm:prSet presAssocID="{E9BF5527-775F-46A5-957A-41D0F0D42E38}" presName="tx1" presStyleLbl="revTx" presStyleIdx="2" presStyleCnt="3" custScaleY="62995"/>
      <dgm:spPr/>
    </dgm:pt>
    <dgm:pt modelId="{FFC2DCAD-B46A-4656-A87A-3132CB69E5CA}" type="pres">
      <dgm:prSet presAssocID="{E9BF5527-775F-46A5-957A-41D0F0D42E38}" presName="vert1" presStyleCnt="0"/>
      <dgm:spPr/>
    </dgm:pt>
  </dgm:ptLst>
  <dgm:cxnLst>
    <dgm:cxn modelId="{09C1760E-CA04-4279-A06E-5C2AD58A5294}" type="presOf" srcId="{556DFB25-1874-48E4-818D-C81C8186E3D9}" destId="{3D21AE9E-34CF-4CCC-92C9-12C014D26BB1}" srcOrd="0" destOrd="0" presId="urn:microsoft.com/office/officeart/2008/layout/LinedList"/>
    <dgm:cxn modelId="{98A7951C-799C-40DD-BC27-7BB500E2126C}" type="presOf" srcId="{E9BF5527-775F-46A5-957A-41D0F0D42E38}" destId="{34B96A4B-01B9-423A-B319-7E585B11C28F}" srcOrd="0" destOrd="0" presId="urn:microsoft.com/office/officeart/2008/layout/LinedList"/>
    <dgm:cxn modelId="{750D633E-77D5-47B3-974D-69468D3A26B9}" srcId="{E1C5750F-2ACA-4DD2-813F-232E15EC7E26}" destId="{556DFB25-1874-48E4-818D-C81C8186E3D9}" srcOrd="0" destOrd="0" parTransId="{A9D10D6D-4146-4643-9482-B94A535A6B70}" sibTransId="{6B7852B5-0DC9-4C79-8F94-6B950C474850}"/>
    <dgm:cxn modelId="{4C511163-F88B-4BBA-9C3D-77266B3456EC}" srcId="{E1C5750F-2ACA-4DD2-813F-232E15EC7E26}" destId="{CF0B1168-A277-4616-A5FE-4121072439BC}" srcOrd="1" destOrd="0" parTransId="{6293A1D6-B204-4E66-97DC-CBEC6364099B}" sibTransId="{908B3629-3052-4365-9508-A325E44D1D4D}"/>
    <dgm:cxn modelId="{5641A045-E8FF-480B-8BDF-A15708E51BC8}" type="presOf" srcId="{CF0B1168-A277-4616-A5FE-4121072439BC}" destId="{3F5FD502-2EFE-44A8-AA18-5BA290BC2E89}" srcOrd="0" destOrd="0" presId="urn:microsoft.com/office/officeart/2008/layout/LinedList"/>
    <dgm:cxn modelId="{39CA4278-6AC9-4B8D-9F1F-26D558627839}" srcId="{E1C5750F-2ACA-4DD2-813F-232E15EC7E26}" destId="{E9BF5527-775F-46A5-957A-41D0F0D42E38}" srcOrd="2" destOrd="0" parTransId="{F0AD8D4C-A6B0-467C-8A7E-D035E1274944}" sibTransId="{4C037074-D142-46C4-842F-E771617A6D28}"/>
    <dgm:cxn modelId="{E968CFEC-6594-4CB2-871D-2ACEB413F3F3}" type="presOf" srcId="{E1C5750F-2ACA-4DD2-813F-232E15EC7E26}" destId="{BB114B0E-B985-4C81-87F9-1AF1DF7962EC}" srcOrd="0" destOrd="0" presId="urn:microsoft.com/office/officeart/2008/layout/LinedList"/>
    <dgm:cxn modelId="{6E56FBF6-5541-493C-98EE-0F5F1325960F}" type="presParOf" srcId="{BB114B0E-B985-4C81-87F9-1AF1DF7962EC}" destId="{CA46135D-8F53-45E3-A32D-D76BC74AE099}" srcOrd="0" destOrd="0" presId="urn:microsoft.com/office/officeart/2008/layout/LinedList"/>
    <dgm:cxn modelId="{ECA72249-BF46-4913-9A41-B678A18C6149}" type="presParOf" srcId="{BB114B0E-B985-4C81-87F9-1AF1DF7962EC}" destId="{F67941D3-08B3-42B4-91ED-F90086D751D4}" srcOrd="1" destOrd="0" presId="urn:microsoft.com/office/officeart/2008/layout/LinedList"/>
    <dgm:cxn modelId="{DEA1D563-2226-4A60-9EE2-DA912CA7A54C}" type="presParOf" srcId="{F67941D3-08B3-42B4-91ED-F90086D751D4}" destId="{3D21AE9E-34CF-4CCC-92C9-12C014D26BB1}" srcOrd="0" destOrd="0" presId="urn:microsoft.com/office/officeart/2008/layout/LinedList"/>
    <dgm:cxn modelId="{FB9F3AD3-4E2B-4AC1-9FAC-E5E0F0D2DE02}" type="presParOf" srcId="{F67941D3-08B3-42B4-91ED-F90086D751D4}" destId="{3B0FE9D2-E5C2-488B-8E16-533A410F8F18}" srcOrd="1" destOrd="0" presId="urn:microsoft.com/office/officeart/2008/layout/LinedList"/>
    <dgm:cxn modelId="{4F52DEA8-D135-4ECC-BA09-27F40ABCB018}" type="presParOf" srcId="{BB114B0E-B985-4C81-87F9-1AF1DF7962EC}" destId="{AD89AD07-91A6-4888-A01A-7B3AC04E1199}" srcOrd="2" destOrd="0" presId="urn:microsoft.com/office/officeart/2008/layout/LinedList"/>
    <dgm:cxn modelId="{2A2FC97C-63C6-41E9-9034-46D452944FA1}" type="presParOf" srcId="{BB114B0E-B985-4C81-87F9-1AF1DF7962EC}" destId="{52186A46-C94E-422E-829C-1359EEE899BA}" srcOrd="3" destOrd="0" presId="urn:microsoft.com/office/officeart/2008/layout/LinedList"/>
    <dgm:cxn modelId="{C9B6BC63-9542-4FA3-8135-80EACFEA84C5}" type="presParOf" srcId="{52186A46-C94E-422E-829C-1359EEE899BA}" destId="{3F5FD502-2EFE-44A8-AA18-5BA290BC2E89}" srcOrd="0" destOrd="0" presId="urn:microsoft.com/office/officeart/2008/layout/LinedList"/>
    <dgm:cxn modelId="{C363C658-E022-4D67-889D-625E55B83164}" type="presParOf" srcId="{52186A46-C94E-422E-829C-1359EEE899BA}" destId="{BCDC98DE-AF9B-4365-BFB1-464DA802A8F2}" srcOrd="1" destOrd="0" presId="urn:microsoft.com/office/officeart/2008/layout/LinedList"/>
    <dgm:cxn modelId="{F63AB780-D3FD-41A9-B619-1F4B41A0ADA3}" type="presParOf" srcId="{BB114B0E-B985-4C81-87F9-1AF1DF7962EC}" destId="{7009377F-3DC4-44F5-9FA3-0B1A32975959}" srcOrd="4" destOrd="0" presId="urn:microsoft.com/office/officeart/2008/layout/LinedList"/>
    <dgm:cxn modelId="{A94795E3-4EF8-4F83-B68E-5A0284F29CD9}" type="presParOf" srcId="{BB114B0E-B985-4C81-87F9-1AF1DF7962EC}" destId="{EC5F6665-1D97-4302-AA4F-88ED7AFEE5E4}" srcOrd="5" destOrd="0" presId="urn:microsoft.com/office/officeart/2008/layout/LinedList"/>
    <dgm:cxn modelId="{A3AE042D-BDFB-4ED5-8457-176E52222489}" type="presParOf" srcId="{EC5F6665-1D97-4302-AA4F-88ED7AFEE5E4}" destId="{34B96A4B-01B9-423A-B319-7E585B11C28F}" srcOrd="0" destOrd="0" presId="urn:microsoft.com/office/officeart/2008/layout/LinedList"/>
    <dgm:cxn modelId="{760F4C02-DDDB-4B17-B68C-0954F33C1150}" type="presParOf" srcId="{EC5F6665-1D97-4302-AA4F-88ED7AFEE5E4}" destId="{FFC2DCAD-B46A-4656-A87A-3132CB69E5C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A0794DE-2EBA-45F9-AD51-D29471283C0E}"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038ABB15-1294-429F-BD24-DB6E671D98E1}">
      <dgm:prSet/>
      <dgm:spPr>
        <a:ln w="38100">
          <a:solidFill>
            <a:schemeClr val="tx1"/>
          </a:solidFill>
        </a:ln>
      </dgm:spPr>
      <dgm:t>
        <a:bodyPr/>
        <a:lstStyle/>
        <a:p>
          <a:r>
            <a:rPr lang="en-US" dirty="0"/>
            <a:t>Holt-Winters is another way to forecast with a time series </a:t>
          </a:r>
        </a:p>
      </dgm:t>
    </dgm:pt>
    <dgm:pt modelId="{E7315AF1-3021-45D2-AE42-4C9E47987834}" type="parTrans" cxnId="{3E11D6A3-47EA-431B-A0AE-AC72312C114D}">
      <dgm:prSet/>
      <dgm:spPr/>
      <dgm:t>
        <a:bodyPr/>
        <a:lstStyle/>
        <a:p>
          <a:endParaRPr lang="en-US"/>
        </a:p>
      </dgm:t>
    </dgm:pt>
    <dgm:pt modelId="{1C7A24FB-8399-42F1-9E4A-5A8DFDE552C5}" type="sibTrans" cxnId="{3E11D6A3-47EA-431B-A0AE-AC72312C114D}">
      <dgm:prSet/>
      <dgm:spPr/>
      <dgm:t>
        <a:bodyPr/>
        <a:lstStyle/>
        <a:p>
          <a:endParaRPr lang="en-US"/>
        </a:p>
      </dgm:t>
    </dgm:pt>
    <dgm:pt modelId="{932D3DA8-4152-4E5A-826C-4273E4095043}">
      <dgm:prSet/>
      <dgm:spPr>
        <a:ln w="38100">
          <a:solidFill>
            <a:schemeClr val="tx1"/>
          </a:solidFill>
        </a:ln>
      </dgm:spPr>
      <dgm:t>
        <a:bodyPr/>
        <a:lstStyle/>
        <a:p>
          <a:r>
            <a:rPr lang="en-US" dirty="0"/>
            <a:t>We removed the seasonal component that was identified via decomposition</a:t>
          </a:r>
        </a:p>
      </dgm:t>
    </dgm:pt>
    <dgm:pt modelId="{D7006551-B77C-49BD-ACDF-E0B431DB6C1F}" type="parTrans" cxnId="{484F959F-0079-400B-9214-0A558706AF7F}">
      <dgm:prSet/>
      <dgm:spPr/>
      <dgm:t>
        <a:bodyPr/>
        <a:lstStyle/>
        <a:p>
          <a:endParaRPr lang="en-US"/>
        </a:p>
      </dgm:t>
    </dgm:pt>
    <dgm:pt modelId="{E651AD31-BB22-47D2-A5BE-4984B23FB1D5}" type="sibTrans" cxnId="{484F959F-0079-400B-9214-0A558706AF7F}">
      <dgm:prSet/>
      <dgm:spPr/>
      <dgm:t>
        <a:bodyPr/>
        <a:lstStyle/>
        <a:p>
          <a:endParaRPr lang="en-US"/>
        </a:p>
      </dgm:t>
    </dgm:pt>
    <dgm:pt modelId="{D6930D02-E626-4ACC-9D18-FC989F98FC84}">
      <dgm:prSet/>
      <dgm:spPr>
        <a:ln w="38100">
          <a:solidFill>
            <a:schemeClr val="tx1"/>
          </a:solidFill>
        </a:ln>
      </dgm:spPr>
      <dgm:t>
        <a:bodyPr/>
        <a:lstStyle/>
        <a:p>
          <a:r>
            <a:rPr lang="en-US" dirty="0"/>
            <a:t>We will be using the same Time Periods for each Sub-Meter as listed for the Time Series before</a:t>
          </a:r>
        </a:p>
      </dgm:t>
    </dgm:pt>
    <dgm:pt modelId="{9A0AC74D-5467-4B85-AF07-09577C18373D}" type="parTrans" cxnId="{AFDF3DD5-E76F-4974-BF70-A33B747DF46B}">
      <dgm:prSet/>
      <dgm:spPr/>
      <dgm:t>
        <a:bodyPr/>
        <a:lstStyle/>
        <a:p>
          <a:endParaRPr lang="en-US"/>
        </a:p>
      </dgm:t>
    </dgm:pt>
    <dgm:pt modelId="{16BB0228-79DA-4333-925C-44B8409C8FC3}" type="sibTrans" cxnId="{AFDF3DD5-E76F-4974-BF70-A33B747DF46B}">
      <dgm:prSet/>
      <dgm:spPr/>
      <dgm:t>
        <a:bodyPr/>
        <a:lstStyle/>
        <a:p>
          <a:endParaRPr lang="en-US"/>
        </a:p>
      </dgm:t>
    </dgm:pt>
    <dgm:pt modelId="{2207CB16-A9AB-4C49-AAC6-E949DDAA8E8B}">
      <dgm:prSet/>
      <dgm:spPr>
        <a:ln w="38100">
          <a:solidFill>
            <a:schemeClr val="tx1"/>
          </a:solidFill>
        </a:ln>
      </dgm:spPr>
      <dgm:t>
        <a:bodyPr/>
        <a:lstStyle/>
        <a:p>
          <a:r>
            <a:rPr lang="en-US" dirty="0"/>
            <a:t>The blue sections of the forecast are confidence bands. They represent the uncertainty in the forecasted estimate</a:t>
          </a:r>
        </a:p>
      </dgm:t>
    </dgm:pt>
    <dgm:pt modelId="{750C3ED0-F81A-4AAD-A79C-8CC6849BFE8C}" type="parTrans" cxnId="{3829897A-AC89-4F58-A7D5-735F4FA09B10}">
      <dgm:prSet/>
      <dgm:spPr/>
    </dgm:pt>
    <dgm:pt modelId="{64FCD716-F285-4740-9133-8BB5F2ABDAC3}" type="sibTrans" cxnId="{3829897A-AC89-4F58-A7D5-735F4FA09B10}">
      <dgm:prSet/>
      <dgm:spPr/>
    </dgm:pt>
    <dgm:pt modelId="{EDA099EA-E83C-4523-9267-64A1C8C6435A}">
      <dgm:prSet/>
      <dgm:spPr>
        <a:ln w="38100">
          <a:solidFill>
            <a:schemeClr val="tx1"/>
          </a:solidFill>
        </a:ln>
      </dgm:spPr>
      <dgm:t>
        <a:bodyPr/>
        <a:lstStyle/>
        <a:p>
          <a:r>
            <a:rPr lang="en-US" dirty="0"/>
            <a:t>Dark blue is an 80% prediction interval, while the light blue confidence band is 90%</a:t>
          </a:r>
        </a:p>
      </dgm:t>
    </dgm:pt>
    <dgm:pt modelId="{CA3131FD-A34A-48CA-8BC4-D7486D2002FA}" type="parTrans" cxnId="{96A42065-6800-490B-A8AD-7566C0CC864E}">
      <dgm:prSet/>
      <dgm:spPr/>
      <dgm:t>
        <a:bodyPr/>
        <a:lstStyle/>
        <a:p>
          <a:endParaRPr lang="en-US"/>
        </a:p>
      </dgm:t>
    </dgm:pt>
    <dgm:pt modelId="{79CD8400-EAB5-4B6E-B58E-68176828AD74}" type="sibTrans" cxnId="{96A42065-6800-490B-A8AD-7566C0CC864E}">
      <dgm:prSet/>
      <dgm:spPr/>
      <dgm:t>
        <a:bodyPr/>
        <a:lstStyle/>
        <a:p>
          <a:endParaRPr lang="en-US"/>
        </a:p>
      </dgm:t>
    </dgm:pt>
    <dgm:pt modelId="{AF44A842-FE36-418A-BD2B-8D89469BD222}" type="pres">
      <dgm:prSet presAssocID="{AA0794DE-2EBA-45F9-AD51-D29471283C0E}" presName="diagram" presStyleCnt="0">
        <dgm:presLayoutVars>
          <dgm:dir/>
          <dgm:resizeHandles val="exact"/>
        </dgm:presLayoutVars>
      </dgm:prSet>
      <dgm:spPr/>
    </dgm:pt>
    <dgm:pt modelId="{E4C1E626-D190-436F-8899-B1794F42F2C1}" type="pres">
      <dgm:prSet presAssocID="{038ABB15-1294-429F-BD24-DB6E671D98E1}" presName="node" presStyleLbl="node1" presStyleIdx="0" presStyleCnt="5">
        <dgm:presLayoutVars>
          <dgm:bulletEnabled val="1"/>
        </dgm:presLayoutVars>
      </dgm:prSet>
      <dgm:spPr/>
    </dgm:pt>
    <dgm:pt modelId="{A2093F8F-7D1D-43C2-95B3-CC92CB9EC1C0}" type="pres">
      <dgm:prSet presAssocID="{1C7A24FB-8399-42F1-9E4A-5A8DFDE552C5}" presName="sibTrans" presStyleCnt="0"/>
      <dgm:spPr/>
    </dgm:pt>
    <dgm:pt modelId="{9A6AEBA2-AC02-44AD-97B9-09FB5194D97F}" type="pres">
      <dgm:prSet presAssocID="{932D3DA8-4152-4E5A-826C-4273E4095043}" presName="node" presStyleLbl="node1" presStyleIdx="1" presStyleCnt="5">
        <dgm:presLayoutVars>
          <dgm:bulletEnabled val="1"/>
        </dgm:presLayoutVars>
      </dgm:prSet>
      <dgm:spPr/>
    </dgm:pt>
    <dgm:pt modelId="{B6F5EE2D-76B1-40FE-A023-3718C8AB338D}" type="pres">
      <dgm:prSet presAssocID="{E651AD31-BB22-47D2-A5BE-4984B23FB1D5}" presName="sibTrans" presStyleCnt="0"/>
      <dgm:spPr/>
    </dgm:pt>
    <dgm:pt modelId="{376FE4B5-C717-4BD0-8B06-3235BB02CC13}" type="pres">
      <dgm:prSet presAssocID="{D6930D02-E626-4ACC-9D18-FC989F98FC84}" presName="node" presStyleLbl="node1" presStyleIdx="2" presStyleCnt="5">
        <dgm:presLayoutVars>
          <dgm:bulletEnabled val="1"/>
        </dgm:presLayoutVars>
      </dgm:prSet>
      <dgm:spPr/>
    </dgm:pt>
    <dgm:pt modelId="{CE24BA7D-B7C5-4656-92BA-A1FA714CB07C}" type="pres">
      <dgm:prSet presAssocID="{16BB0228-79DA-4333-925C-44B8409C8FC3}" presName="sibTrans" presStyleCnt="0"/>
      <dgm:spPr/>
    </dgm:pt>
    <dgm:pt modelId="{791D70BC-41EC-4CD7-B4D5-28D582BC89C0}" type="pres">
      <dgm:prSet presAssocID="{2207CB16-A9AB-4C49-AAC6-E949DDAA8E8B}" presName="node" presStyleLbl="node1" presStyleIdx="3" presStyleCnt="5">
        <dgm:presLayoutVars>
          <dgm:bulletEnabled val="1"/>
        </dgm:presLayoutVars>
      </dgm:prSet>
      <dgm:spPr/>
    </dgm:pt>
    <dgm:pt modelId="{3369AF55-EBD1-45D7-BE67-BCCDB25EB8FE}" type="pres">
      <dgm:prSet presAssocID="{64FCD716-F285-4740-9133-8BB5F2ABDAC3}" presName="sibTrans" presStyleCnt="0"/>
      <dgm:spPr/>
    </dgm:pt>
    <dgm:pt modelId="{D2773CA2-EC8E-4360-AB7F-728D0DEAD00D}" type="pres">
      <dgm:prSet presAssocID="{EDA099EA-E83C-4523-9267-64A1C8C6435A}" presName="node" presStyleLbl="node1" presStyleIdx="4" presStyleCnt="5">
        <dgm:presLayoutVars>
          <dgm:bulletEnabled val="1"/>
        </dgm:presLayoutVars>
      </dgm:prSet>
      <dgm:spPr/>
    </dgm:pt>
  </dgm:ptLst>
  <dgm:cxnLst>
    <dgm:cxn modelId="{1A1AD509-0334-429F-A12F-FCD12DC13205}" type="presOf" srcId="{EDA099EA-E83C-4523-9267-64A1C8C6435A}" destId="{D2773CA2-EC8E-4360-AB7F-728D0DEAD00D}" srcOrd="0" destOrd="0" presId="urn:microsoft.com/office/officeart/2005/8/layout/default"/>
    <dgm:cxn modelId="{A02D0D2F-F49D-44B0-9F61-883EBF1AEF96}" type="presOf" srcId="{038ABB15-1294-429F-BD24-DB6E671D98E1}" destId="{E4C1E626-D190-436F-8899-B1794F42F2C1}" srcOrd="0" destOrd="0" presId="urn:microsoft.com/office/officeart/2005/8/layout/default"/>
    <dgm:cxn modelId="{F2749D3B-B233-46E0-83FD-92D77E9DAD10}" type="presOf" srcId="{932D3DA8-4152-4E5A-826C-4273E4095043}" destId="{9A6AEBA2-AC02-44AD-97B9-09FB5194D97F}" srcOrd="0" destOrd="0" presId="urn:microsoft.com/office/officeart/2005/8/layout/default"/>
    <dgm:cxn modelId="{96A42065-6800-490B-A8AD-7566C0CC864E}" srcId="{AA0794DE-2EBA-45F9-AD51-D29471283C0E}" destId="{EDA099EA-E83C-4523-9267-64A1C8C6435A}" srcOrd="4" destOrd="0" parTransId="{CA3131FD-A34A-48CA-8BC4-D7486D2002FA}" sibTransId="{79CD8400-EAB5-4B6E-B58E-68176828AD74}"/>
    <dgm:cxn modelId="{B8E5E555-8152-4D3E-ACC8-E085B2AF953A}" type="presOf" srcId="{D6930D02-E626-4ACC-9D18-FC989F98FC84}" destId="{376FE4B5-C717-4BD0-8B06-3235BB02CC13}" srcOrd="0" destOrd="0" presId="urn:microsoft.com/office/officeart/2005/8/layout/default"/>
    <dgm:cxn modelId="{3829897A-AC89-4F58-A7D5-735F4FA09B10}" srcId="{AA0794DE-2EBA-45F9-AD51-D29471283C0E}" destId="{2207CB16-A9AB-4C49-AAC6-E949DDAA8E8B}" srcOrd="3" destOrd="0" parTransId="{750C3ED0-F81A-4AAD-A79C-8CC6849BFE8C}" sibTransId="{64FCD716-F285-4740-9133-8BB5F2ABDAC3}"/>
    <dgm:cxn modelId="{E994788C-C6FE-4789-90A5-072DAB6DC25D}" type="presOf" srcId="{2207CB16-A9AB-4C49-AAC6-E949DDAA8E8B}" destId="{791D70BC-41EC-4CD7-B4D5-28D582BC89C0}" srcOrd="0" destOrd="0" presId="urn:microsoft.com/office/officeart/2005/8/layout/default"/>
    <dgm:cxn modelId="{484F959F-0079-400B-9214-0A558706AF7F}" srcId="{AA0794DE-2EBA-45F9-AD51-D29471283C0E}" destId="{932D3DA8-4152-4E5A-826C-4273E4095043}" srcOrd="1" destOrd="0" parTransId="{D7006551-B77C-49BD-ACDF-E0B431DB6C1F}" sibTransId="{E651AD31-BB22-47D2-A5BE-4984B23FB1D5}"/>
    <dgm:cxn modelId="{3E11D6A3-47EA-431B-A0AE-AC72312C114D}" srcId="{AA0794DE-2EBA-45F9-AD51-D29471283C0E}" destId="{038ABB15-1294-429F-BD24-DB6E671D98E1}" srcOrd="0" destOrd="0" parTransId="{E7315AF1-3021-45D2-AE42-4C9E47987834}" sibTransId="{1C7A24FB-8399-42F1-9E4A-5A8DFDE552C5}"/>
    <dgm:cxn modelId="{452763BF-5D91-43E9-9C2E-F2A5DB83ADB9}" type="presOf" srcId="{AA0794DE-2EBA-45F9-AD51-D29471283C0E}" destId="{AF44A842-FE36-418A-BD2B-8D89469BD222}" srcOrd="0" destOrd="0" presId="urn:microsoft.com/office/officeart/2005/8/layout/default"/>
    <dgm:cxn modelId="{AFDF3DD5-E76F-4974-BF70-A33B747DF46B}" srcId="{AA0794DE-2EBA-45F9-AD51-D29471283C0E}" destId="{D6930D02-E626-4ACC-9D18-FC989F98FC84}" srcOrd="2" destOrd="0" parTransId="{9A0AC74D-5467-4B85-AF07-09577C18373D}" sibTransId="{16BB0228-79DA-4333-925C-44B8409C8FC3}"/>
    <dgm:cxn modelId="{D1DB5F22-53C4-4C02-90AD-A9D1C7E65FA4}" type="presParOf" srcId="{AF44A842-FE36-418A-BD2B-8D89469BD222}" destId="{E4C1E626-D190-436F-8899-B1794F42F2C1}" srcOrd="0" destOrd="0" presId="urn:microsoft.com/office/officeart/2005/8/layout/default"/>
    <dgm:cxn modelId="{336B40B4-321A-4C61-8BA6-F09B35B3E032}" type="presParOf" srcId="{AF44A842-FE36-418A-BD2B-8D89469BD222}" destId="{A2093F8F-7D1D-43C2-95B3-CC92CB9EC1C0}" srcOrd="1" destOrd="0" presId="urn:microsoft.com/office/officeart/2005/8/layout/default"/>
    <dgm:cxn modelId="{1C265D26-738A-434E-B178-EC5C2498174B}" type="presParOf" srcId="{AF44A842-FE36-418A-BD2B-8D89469BD222}" destId="{9A6AEBA2-AC02-44AD-97B9-09FB5194D97F}" srcOrd="2" destOrd="0" presId="urn:microsoft.com/office/officeart/2005/8/layout/default"/>
    <dgm:cxn modelId="{4C08785F-9303-4864-9DA2-2D6A8442D92C}" type="presParOf" srcId="{AF44A842-FE36-418A-BD2B-8D89469BD222}" destId="{B6F5EE2D-76B1-40FE-A023-3718C8AB338D}" srcOrd="3" destOrd="0" presId="urn:microsoft.com/office/officeart/2005/8/layout/default"/>
    <dgm:cxn modelId="{A16FB439-9495-4B8D-AC05-EA40830B11E2}" type="presParOf" srcId="{AF44A842-FE36-418A-BD2B-8D89469BD222}" destId="{376FE4B5-C717-4BD0-8B06-3235BB02CC13}" srcOrd="4" destOrd="0" presId="urn:microsoft.com/office/officeart/2005/8/layout/default"/>
    <dgm:cxn modelId="{829CA1AC-964E-4099-85A4-4A61F144D4F6}" type="presParOf" srcId="{AF44A842-FE36-418A-BD2B-8D89469BD222}" destId="{CE24BA7D-B7C5-4656-92BA-A1FA714CB07C}" srcOrd="5" destOrd="0" presId="urn:microsoft.com/office/officeart/2005/8/layout/default"/>
    <dgm:cxn modelId="{1C9CCC45-A672-453E-A87D-F4325BEA6703}" type="presParOf" srcId="{AF44A842-FE36-418A-BD2B-8D89469BD222}" destId="{791D70BC-41EC-4CD7-B4D5-28D582BC89C0}" srcOrd="6" destOrd="0" presId="urn:microsoft.com/office/officeart/2005/8/layout/default"/>
    <dgm:cxn modelId="{EC916771-72A9-4DFA-A54F-B807CFF78C0A}" type="presParOf" srcId="{AF44A842-FE36-418A-BD2B-8D89469BD222}" destId="{3369AF55-EBD1-45D7-BE67-BCCDB25EB8FE}" srcOrd="7" destOrd="0" presId="urn:microsoft.com/office/officeart/2005/8/layout/default"/>
    <dgm:cxn modelId="{6A5CC10A-0457-44BA-BEF0-A539C9B9823B}" type="presParOf" srcId="{AF44A842-FE36-418A-BD2B-8D89469BD222}" destId="{D2773CA2-EC8E-4360-AB7F-728D0DEAD00D}"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13685B-92B7-4F1B-9C2B-08815A76E3BC}" type="doc">
      <dgm:prSet loTypeId="urn:microsoft.com/office/officeart/2008/layout/AlternatingPictureBlocks" loCatId="picture" qsTypeId="urn:microsoft.com/office/officeart/2005/8/quickstyle/simple1" qsCatId="simple" csTypeId="urn:microsoft.com/office/officeart/2005/8/colors/colorful1" csCatId="colorful" phldr="1"/>
      <dgm:spPr/>
      <dgm:t>
        <a:bodyPr/>
        <a:lstStyle/>
        <a:p>
          <a:endParaRPr lang="en-US"/>
        </a:p>
      </dgm:t>
    </dgm:pt>
    <dgm:pt modelId="{D5C140E6-3210-42DE-B10F-6E21D8B4BCB5}">
      <dgm:prSet/>
      <dgm:spPr>
        <a:ln w="38100">
          <a:solidFill>
            <a:schemeClr val="tx1"/>
          </a:solidFill>
        </a:ln>
      </dgm:spPr>
      <dgm:t>
        <a:bodyPr/>
        <a:lstStyle/>
        <a:p>
          <a:r>
            <a:rPr lang="en-US" b="1" baseline="0" dirty="0"/>
            <a:t>Sub-Meter 1: </a:t>
          </a:r>
          <a:r>
            <a:rPr lang="en-US" baseline="0" dirty="0"/>
            <a:t>Kitchen, containing mainly a dishwasher, an oven and a microwave</a:t>
          </a:r>
          <a:endParaRPr lang="en-US" dirty="0"/>
        </a:p>
      </dgm:t>
    </dgm:pt>
    <dgm:pt modelId="{0546C740-ECBB-46CA-85C5-8715CF03F338}" type="parTrans" cxnId="{CF671BC2-A4D7-4FF9-9F9E-705E4FF5CEDD}">
      <dgm:prSet/>
      <dgm:spPr/>
      <dgm:t>
        <a:bodyPr/>
        <a:lstStyle/>
        <a:p>
          <a:endParaRPr lang="en-US"/>
        </a:p>
      </dgm:t>
    </dgm:pt>
    <dgm:pt modelId="{E22C2C5A-FDCE-40B6-BB6F-31D6B220B27E}" type="sibTrans" cxnId="{CF671BC2-A4D7-4FF9-9F9E-705E4FF5CEDD}">
      <dgm:prSet/>
      <dgm:spPr/>
      <dgm:t>
        <a:bodyPr/>
        <a:lstStyle/>
        <a:p>
          <a:endParaRPr lang="en-US"/>
        </a:p>
      </dgm:t>
    </dgm:pt>
    <dgm:pt modelId="{E42AD4DF-F888-4998-936A-F40B5EB6CF72}">
      <dgm:prSet/>
      <dgm:spPr>
        <a:ln w="38100">
          <a:solidFill>
            <a:schemeClr val="tx1"/>
          </a:solidFill>
        </a:ln>
      </dgm:spPr>
      <dgm:t>
        <a:bodyPr/>
        <a:lstStyle/>
        <a:p>
          <a:r>
            <a:rPr lang="en-US" b="1" baseline="0" dirty="0"/>
            <a:t>Sub-Meter 2: </a:t>
          </a:r>
          <a:r>
            <a:rPr lang="en-US" baseline="0" dirty="0"/>
            <a:t>Laundry Room, containing a washing-machine, a tumble-drier, a refrigerator and a light</a:t>
          </a:r>
          <a:endParaRPr lang="en-US" dirty="0"/>
        </a:p>
      </dgm:t>
    </dgm:pt>
    <dgm:pt modelId="{F327CA61-F9B8-4794-A6BC-84D57B887FBA}" type="parTrans" cxnId="{09666DCE-CB95-4042-AE99-30D69E5CD877}">
      <dgm:prSet/>
      <dgm:spPr/>
      <dgm:t>
        <a:bodyPr/>
        <a:lstStyle/>
        <a:p>
          <a:endParaRPr lang="en-US"/>
        </a:p>
      </dgm:t>
    </dgm:pt>
    <dgm:pt modelId="{AF00ED47-0B11-43B6-AEAD-F0F90FB98054}" type="sibTrans" cxnId="{09666DCE-CB95-4042-AE99-30D69E5CD877}">
      <dgm:prSet/>
      <dgm:spPr/>
      <dgm:t>
        <a:bodyPr/>
        <a:lstStyle/>
        <a:p>
          <a:endParaRPr lang="en-US"/>
        </a:p>
      </dgm:t>
    </dgm:pt>
    <dgm:pt modelId="{FDC12D75-BCB4-4175-B48E-8B10B56F6418}">
      <dgm:prSet/>
      <dgm:spPr>
        <a:ln w="38100">
          <a:solidFill>
            <a:schemeClr val="tx1"/>
          </a:solidFill>
        </a:ln>
      </dgm:spPr>
      <dgm:t>
        <a:bodyPr/>
        <a:lstStyle/>
        <a:p>
          <a:r>
            <a:rPr lang="en-US" b="1" baseline="0" dirty="0"/>
            <a:t>Sub-Meter 3: </a:t>
          </a:r>
          <a:r>
            <a:rPr lang="en-US" baseline="0" dirty="0"/>
            <a:t>Electric Water-Heater and an Air-Conditioner</a:t>
          </a:r>
          <a:endParaRPr lang="en-US" dirty="0"/>
        </a:p>
      </dgm:t>
    </dgm:pt>
    <dgm:pt modelId="{105D5B6A-901D-4716-B4DA-AA58949283B9}" type="parTrans" cxnId="{1CC0282E-9CFD-4D3F-B347-F6A1EC7C9869}">
      <dgm:prSet/>
      <dgm:spPr/>
      <dgm:t>
        <a:bodyPr/>
        <a:lstStyle/>
        <a:p>
          <a:endParaRPr lang="en-US"/>
        </a:p>
      </dgm:t>
    </dgm:pt>
    <dgm:pt modelId="{68E8FEFB-6D0B-4660-9871-EF4972F6E79F}" type="sibTrans" cxnId="{1CC0282E-9CFD-4D3F-B347-F6A1EC7C9869}">
      <dgm:prSet/>
      <dgm:spPr/>
      <dgm:t>
        <a:bodyPr/>
        <a:lstStyle/>
        <a:p>
          <a:endParaRPr lang="en-US"/>
        </a:p>
      </dgm:t>
    </dgm:pt>
    <dgm:pt modelId="{23ADC351-F75C-467A-9390-169072C14F00}" type="pres">
      <dgm:prSet presAssocID="{1B13685B-92B7-4F1B-9C2B-08815A76E3BC}" presName="linearFlow" presStyleCnt="0">
        <dgm:presLayoutVars>
          <dgm:dir/>
          <dgm:resizeHandles val="exact"/>
        </dgm:presLayoutVars>
      </dgm:prSet>
      <dgm:spPr/>
    </dgm:pt>
    <dgm:pt modelId="{70C23C8C-F629-45DF-BE9A-8743E453AC5A}" type="pres">
      <dgm:prSet presAssocID="{D5C140E6-3210-42DE-B10F-6E21D8B4BCB5}" presName="comp" presStyleCnt="0"/>
      <dgm:spPr/>
    </dgm:pt>
    <dgm:pt modelId="{553A2856-01AD-4F31-A31F-3CA8A99ADC0F}" type="pres">
      <dgm:prSet presAssocID="{D5C140E6-3210-42DE-B10F-6E21D8B4BCB5}" presName="rect2" presStyleLbl="node1" presStyleIdx="0" presStyleCnt="3">
        <dgm:presLayoutVars>
          <dgm:bulletEnabled val="1"/>
        </dgm:presLayoutVars>
      </dgm:prSet>
      <dgm:spPr/>
    </dgm:pt>
    <dgm:pt modelId="{8B2A5A8F-8EA1-43C4-85D5-AB3F113517D2}" type="pres">
      <dgm:prSet presAssocID="{D5C140E6-3210-42DE-B10F-6E21D8B4BCB5}" presName="rect1" presStyleLbl="ln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l="-1000" r="-1000"/>
          </a:stretch>
        </a:blipFill>
        <a:ln w="38100">
          <a:solidFill>
            <a:schemeClr val="tx1"/>
          </a:solidFill>
        </a:ln>
      </dgm:spPr>
      <dgm:extLst>
        <a:ext uri="{E40237B7-FDA0-4F09-8148-C483321AD2D9}">
          <dgm14:cNvPr xmlns:dgm14="http://schemas.microsoft.com/office/drawing/2010/diagram" id="0" name="" descr="Rolling Pin with solid fill"/>
        </a:ext>
      </dgm:extLst>
    </dgm:pt>
    <dgm:pt modelId="{9A18A043-AFEA-4F10-B790-061804008ECA}" type="pres">
      <dgm:prSet presAssocID="{E22C2C5A-FDCE-40B6-BB6F-31D6B220B27E}" presName="sibTrans" presStyleCnt="0"/>
      <dgm:spPr/>
    </dgm:pt>
    <dgm:pt modelId="{98D4F4D0-7497-4562-BC92-90B056EDD2F5}" type="pres">
      <dgm:prSet presAssocID="{E42AD4DF-F888-4998-936A-F40B5EB6CF72}" presName="comp" presStyleCnt="0"/>
      <dgm:spPr/>
    </dgm:pt>
    <dgm:pt modelId="{7D1A2B55-9DAF-4F18-8319-CCF0529812F2}" type="pres">
      <dgm:prSet presAssocID="{E42AD4DF-F888-4998-936A-F40B5EB6CF72}" presName="rect2" presStyleLbl="node1" presStyleIdx="1" presStyleCnt="3">
        <dgm:presLayoutVars>
          <dgm:bulletEnabled val="1"/>
        </dgm:presLayoutVars>
      </dgm:prSet>
      <dgm:spPr/>
    </dgm:pt>
    <dgm:pt modelId="{BE7624F3-0A00-41AB-A778-390E2B7DE50A}" type="pres">
      <dgm:prSet presAssocID="{E42AD4DF-F888-4998-936A-F40B5EB6CF72}" presName="rect1" presStyleLbl="ln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l="-1000" r="-1000"/>
          </a:stretch>
        </a:blipFill>
        <a:ln w="38100">
          <a:solidFill>
            <a:schemeClr val="tx1"/>
          </a:solidFill>
        </a:ln>
      </dgm:spPr>
      <dgm:extLst>
        <a:ext uri="{E40237B7-FDA0-4F09-8148-C483321AD2D9}">
          <dgm14:cNvPr xmlns:dgm14="http://schemas.microsoft.com/office/drawing/2010/diagram" id="0" name="" descr="Washing Machine with solid fill"/>
        </a:ext>
      </dgm:extLst>
    </dgm:pt>
    <dgm:pt modelId="{BD746736-55FA-4103-97C6-FD33FDAAE379}" type="pres">
      <dgm:prSet presAssocID="{AF00ED47-0B11-43B6-AEAD-F0F90FB98054}" presName="sibTrans" presStyleCnt="0"/>
      <dgm:spPr/>
    </dgm:pt>
    <dgm:pt modelId="{C0EDB9F4-AC79-456D-9732-0CBE7ACAAE4C}" type="pres">
      <dgm:prSet presAssocID="{FDC12D75-BCB4-4175-B48E-8B10B56F6418}" presName="comp" presStyleCnt="0"/>
      <dgm:spPr/>
    </dgm:pt>
    <dgm:pt modelId="{95BA00E8-61A6-4C87-A34E-6D75EA01E2AA}" type="pres">
      <dgm:prSet presAssocID="{FDC12D75-BCB4-4175-B48E-8B10B56F6418}" presName="rect2" presStyleLbl="node1" presStyleIdx="2" presStyleCnt="3">
        <dgm:presLayoutVars>
          <dgm:bulletEnabled val="1"/>
        </dgm:presLayoutVars>
      </dgm:prSet>
      <dgm:spPr/>
    </dgm:pt>
    <dgm:pt modelId="{C2C09085-C4C1-448E-A644-99572B47E729}" type="pres">
      <dgm:prSet presAssocID="{FDC12D75-BCB4-4175-B48E-8B10B56F6418}" presName="rect1" presStyleLbl="ln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l="-1000" r="-1000"/>
          </a:stretch>
        </a:blipFill>
        <a:ln w="38100">
          <a:solidFill>
            <a:schemeClr val="tx1"/>
          </a:solidFill>
        </a:ln>
      </dgm:spPr>
      <dgm:extLst>
        <a:ext uri="{E40237B7-FDA0-4F09-8148-C483321AD2D9}">
          <dgm14:cNvPr xmlns:dgm14="http://schemas.microsoft.com/office/drawing/2010/diagram" id="0" name="" descr="High temperature outline"/>
        </a:ext>
      </dgm:extLst>
    </dgm:pt>
  </dgm:ptLst>
  <dgm:cxnLst>
    <dgm:cxn modelId="{F406C709-B1DA-4DC7-BD3C-823689A04E1D}" type="presOf" srcId="{FDC12D75-BCB4-4175-B48E-8B10B56F6418}" destId="{95BA00E8-61A6-4C87-A34E-6D75EA01E2AA}" srcOrd="0" destOrd="0" presId="urn:microsoft.com/office/officeart/2008/layout/AlternatingPictureBlocks"/>
    <dgm:cxn modelId="{16B9F81A-9F16-4133-BBAF-763A07345811}" type="presOf" srcId="{1B13685B-92B7-4F1B-9C2B-08815A76E3BC}" destId="{23ADC351-F75C-467A-9390-169072C14F00}" srcOrd="0" destOrd="0" presId="urn:microsoft.com/office/officeart/2008/layout/AlternatingPictureBlocks"/>
    <dgm:cxn modelId="{1CC0282E-9CFD-4D3F-B347-F6A1EC7C9869}" srcId="{1B13685B-92B7-4F1B-9C2B-08815A76E3BC}" destId="{FDC12D75-BCB4-4175-B48E-8B10B56F6418}" srcOrd="2" destOrd="0" parTransId="{105D5B6A-901D-4716-B4DA-AA58949283B9}" sibTransId="{68E8FEFB-6D0B-4660-9871-EF4972F6E79F}"/>
    <dgm:cxn modelId="{A63633AB-9DC5-40C3-8C98-5658DDE871C5}" type="presOf" srcId="{E42AD4DF-F888-4998-936A-F40B5EB6CF72}" destId="{7D1A2B55-9DAF-4F18-8319-CCF0529812F2}" srcOrd="0" destOrd="0" presId="urn:microsoft.com/office/officeart/2008/layout/AlternatingPictureBlocks"/>
    <dgm:cxn modelId="{CF671BC2-A4D7-4FF9-9F9E-705E4FF5CEDD}" srcId="{1B13685B-92B7-4F1B-9C2B-08815A76E3BC}" destId="{D5C140E6-3210-42DE-B10F-6E21D8B4BCB5}" srcOrd="0" destOrd="0" parTransId="{0546C740-ECBB-46CA-85C5-8715CF03F338}" sibTransId="{E22C2C5A-FDCE-40B6-BB6F-31D6B220B27E}"/>
    <dgm:cxn modelId="{1D020CC3-6C7E-458C-913A-284916E2B50E}" type="presOf" srcId="{D5C140E6-3210-42DE-B10F-6E21D8B4BCB5}" destId="{553A2856-01AD-4F31-A31F-3CA8A99ADC0F}" srcOrd="0" destOrd="0" presId="urn:microsoft.com/office/officeart/2008/layout/AlternatingPictureBlocks"/>
    <dgm:cxn modelId="{09666DCE-CB95-4042-AE99-30D69E5CD877}" srcId="{1B13685B-92B7-4F1B-9C2B-08815A76E3BC}" destId="{E42AD4DF-F888-4998-936A-F40B5EB6CF72}" srcOrd="1" destOrd="0" parTransId="{F327CA61-F9B8-4794-A6BC-84D57B887FBA}" sibTransId="{AF00ED47-0B11-43B6-AEAD-F0F90FB98054}"/>
    <dgm:cxn modelId="{500217B7-B3C2-4E29-B599-A749B6B4FAB0}" type="presParOf" srcId="{23ADC351-F75C-467A-9390-169072C14F00}" destId="{70C23C8C-F629-45DF-BE9A-8743E453AC5A}" srcOrd="0" destOrd="0" presId="urn:microsoft.com/office/officeart/2008/layout/AlternatingPictureBlocks"/>
    <dgm:cxn modelId="{C572C6A9-1E84-48E3-ADA4-DE08A4EA86C9}" type="presParOf" srcId="{70C23C8C-F629-45DF-BE9A-8743E453AC5A}" destId="{553A2856-01AD-4F31-A31F-3CA8A99ADC0F}" srcOrd="0" destOrd="0" presId="urn:microsoft.com/office/officeart/2008/layout/AlternatingPictureBlocks"/>
    <dgm:cxn modelId="{7E7E3FEE-E715-4BC2-AD5D-BB97A65885B0}" type="presParOf" srcId="{70C23C8C-F629-45DF-BE9A-8743E453AC5A}" destId="{8B2A5A8F-8EA1-43C4-85D5-AB3F113517D2}" srcOrd="1" destOrd="0" presId="urn:microsoft.com/office/officeart/2008/layout/AlternatingPictureBlocks"/>
    <dgm:cxn modelId="{BA551BB4-01DD-421B-997B-19749204DE65}" type="presParOf" srcId="{23ADC351-F75C-467A-9390-169072C14F00}" destId="{9A18A043-AFEA-4F10-B790-061804008ECA}" srcOrd="1" destOrd="0" presId="urn:microsoft.com/office/officeart/2008/layout/AlternatingPictureBlocks"/>
    <dgm:cxn modelId="{D40F6827-CFB4-439C-92EC-5B0B5D84125D}" type="presParOf" srcId="{23ADC351-F75C-467A-9390-169072C14F00}" destId="{98D4F4D0-7497-4562-BC92-90B056EDD2F5}" srcOrd="2" destOrd="0" presId="urn:microsoft.com/office/officeart/2008/layout/AlternatingPictureBlocks"/>
    <dgm:cxn modelId="{1E203C67-AD4F-4352-B703-877ABF0D8E6B}" type="presParOf" srcId="{98D4F4D0-7497-4562-BC92-90B056EDD2F5}" destId="{7D1A2B55-9DAF-4F18-8319-CCF0529812F2}" srcOrd="0" destOrd="0" presId="urn:microsoft.com/office/officeart/2008/layout/AlternatingPictureBlocks"/>
    <dgm:cxn modelId="{AA8B38C0-74D5-4685-8A2B-C7A37803066A}" type="presParOf" srcId="{98D4F4D0-7497-4562-BC92-90B056EDD2F5}" destId="{BE7624F3-0A00-41AB-A778-390E2B7DE50A}" srcOrd="1" destOrd="0" presId="urn:microsoft.com/office/officeart/2008/layout/AlternatingPictureBlocks"/>
    <dgm:cxn modelId="{2443C9D3-54AA-44C0-B007-A79066E9CCDB}" type="presParOf" srcId="{23ADC351-F75C-467A-9390-169072C14F00}" destId="{BD746736-55FA-4103-97C6-FD33FDAAE379}" srcOrd="3" destOrd="0" presId="urn:microsoft.com/office/officeart/2008/layout/AlternatingPictureBlocks"/>
    <dgm:cxn modelId="{05F2D805-1F61-431C-97A1-2FD41DC91F26}" type="presParOf" srcId="{23ADC351-F75C-467A-9390-169072C14F00}" destId="{C0EDB9F4-AC79-456D-9732-0CBE7ACAAE4C}" srcOrd="4" destOrd="0" presId="urn:microsoft.com/office/officeart/2008/layout/AlternatingPictureBlocks"/>
    <dgm:cxn modelId="{7DD0DC2F-C667-41DD-ABF9-1B8AB4244D73}" type="presParOf" srcId="{C0EDB9F4-AC79-456D-9732-0CBE7ACAAE4C}" destId="{95BA00E8-61A6-4C87-A34E-6D75EA01E2AA}" srcOrd="0" destOrd="0" presId="urn:microsoft.com/office/officeart/2008/layout/AlternatingPictureBlocks"/>
    <dgm:cxn modelId="{020F5B81-C4DF-4425-9EBD-2A910F33BE18}" type="presParOf" srcId="{C0EDB9F4-AC79-456D-9732-0CBE7ACAAE4C}" destId="{C2C09085-C4C1-448E-A644-99572B47E729}" srcOrd="1" destOrd="0" presId="urn:microsoft.com/office/officeart/2008/layout/AlternatingPictureBlock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FA1B6B5-B1C6-435A-BC65-6BBD8F0BE79E}" type="doc">
      <dgm:prSet loTypeId="urn:microsoft.com/office/officeart/2005/8/layout/vList4" loCatId="list" qsTypeId="urn:microsoft.com/office/officeart/2005/8/quickstyle/simple1" qsCatId="simple" csTypeId="urn:microsoft.com/office/officeart/2005/8/colors/colorful1" csCatId="colorful" phldr="1"/>
      <dgm:spPr/>
      <dgm:t>
        <a:bodyPr/>
        <a:lstStyle/>
        <a:p>
          <a:endParaRPr lang="en-US"/>
        </a:p>
      </dgm:t>
    </dgm:pt>
    <dgm:pt modelId="{BD4268A8-8E7D-46F0-ADD5-9F4D837F16D9}">
      <dgm:prSet/>
      <dgm:spPr>
        <a:ln w="38100">
          <a:solidFill>
            <a:schemeClr val="tx1"/>
          </a:solidFill>
        </a:ln>
      </dgm:spPr>
      <dgm:t>
        <a:bodyPr/>
        <a:lstStyle/>
        <a:p>
          <a:pPr algn="ctr"/>
          <a:r>
            <a:rPr lang="en-US" dirty="0"/>
            <a:t>We removed Seasonality from the data in order to perform this exponential smoothing forecasting</a:t>
          </a:r>
        </a:p>
      </dgm:t>
    </dgm:pt>
    <dgm:pt modelId="{37BD1869-092D-48E3-AD6E-231D8E8E3B85}" type="parTrans" cxnId="{44EBC418-4B90-4815-84F9-2EA2C8CD237E}">
      <dgm:prSet/>
      <dgm:spPr/>
      <dgm:t>
        <a:bodyPr/>
        <a:lstStyle/>
        <a:p>
          <a:endParaRPr lang="en-US"/>
        </a:p>
      </dgm:t>
    </dgm:pt>
    <dgm:pt modelId="{D5BB116C-9F0D-4EDD-B881-52CB7C79FC36}" type="sibTrans" cxnId="{44EBC418-4B90-4815-84F9-2EA2C8CD237E}">
      <dgm:prSet/>
      <dgm:spPr/>
      <dgm:t>
        <a:bodyPr/>
        <a:lstStyle/>
        <a:p>
          <a:endParaRPr lang="en-US"/>
        </a:p>
      </dgm:t>
    </dgm:pt>
    <dgm:pt modelId="{CBC070F1-B36F-4D60-89A0-D5BC60E2687E}">
      <dgm:prSet/>
      <dgm:spPr>
        <a:ln w="38100">
          <a:solidFill>
            <a:schemeClr val="tx1"/>
          </a:solidFill>
        </a:ln>
      </dgm:spPr>
      <dgm:t>
        <a:bodyPr/>
        <a:lstStyle/>
        <a:p>
          <a:pPr algn="ctr"/>
          <a:r>
            <a:rPr lang="en-US" dirty="0"/>
            <a:t>The Holt-Winters forecasting are straight lines without any spikes or dips for all three sub-meters</a:t>
          </a:r>
        </a:p>
      </dgm:t>
    </dgm:pt>
    <dgm:pt modelId="{B91A3E49-3F5D-4EBC-9E82-7148EEC95C11}" type="parTrans" cxnId="{5FB4DC4F-1AF7-4AE1-8C86-8491CF4D3D1C}">
      <dgm:prSet/>
      <dgm:spPr/>
      <dgm:t>
        <a:bodyPr/>
        <a:lstStyle/>
        <a:p>
          <a:endParaRPr lang="en-US"/>
        </a:p>
      </dgm:t>
    </dgm:pt>
    <dgm:pt modelId="{486A9FE3-97D9-48C5-84FB-4140EF9EE78B}" type="sibTrans" cxnId="{5FB4DC4F-1AF7-4AE1-8C86-8491CF4D3D1C}">
      <dgm:prSet/>
      <dgm:spPr/>
      <dgm:t>
        <a:bodyPr/>
        <a:lstStyle/>
        <a:p>
          <a:endParaRPr lang="en-US"/>
        </a:p>
      </dgm:t>
    </dgm:pt>
    <dgm:pt modelId="{AE49763F-FB69-44F3-AEAF-59C7AA997620}">
      <dgm:prSet/>
      <dgm:spPr>
        <a:ln w="38100">
          <a:solidFill>
            <a:schemeClr val="tx1"/>
          </a:solidFill>
        </a:ln>
      </dgm:spPr>
      <dgm:t>
        <a:bodyPr/>
        <a:lstStyle/>
        <a:p>
          <a:pPr algn="ctr"/>
          <a:r>
            <a:rPr lang="en-US" dirty="0"/>
            <a:t>This isn’t as useful as the other type of forecasting as it is unlikely users will have a consistent usage of power that creates a straight line like this</a:t>
          </a:r>
        </a:p>
      </dgm:t>
    </dgm:pt>
    <dgm:pt modelId="{DD352A1F-1384-45C0-BA09-2298B7A5D59C}" type="parTrans" cxnId="{95B50765-C512-4204-988E-C669EB3E0499}">
      <dgm:prSet/>
      <dgm:spPr/>
      <dgm:t>
        <a:bodyPr/>
        <a:lstStyle/>
        <a:p>
          <a:endParaRPr lang="en-US"/>
        </a:p>
      </dgm:t>
    </dgm:pt>
    <dgm:pt modelId="{AC7B5793-6991-4DCC-A5D0-D4756EDD582E}" type="sibTrans" cxnId="{95B50765-C512-4204-988E-C669EB3E0499}">
      <dgm:prSet/>
      <dgm:spPr/>
      <dgm:t>
        <a:bodyPr/>
        <a:lstStyle/>
        <a:p>
          <a:endParaRPr lang="en-US"/>
        </a:p>
      </dgm:t>
    </dgm:pt>
    <dgm:pt modelId="{DD716423-7B09-4E3B-A918-213AEB8C638C}" type="pres">
      <dgm:prSet presAssocID="{3FA1B6B5-B1C6-435A-BC65-6BBD8F0BE79E}" presName="linear" presStyleCnt="0">
        <dgm:presLayoutVars>
          <dgm:dir/>
          <dgm:resizeHandles val="exact"/>
        </dgm:presLayoutVars>
      </dgm:prSet>
      <dgm:spPr/>
    </dgm:pt>
    <dgm:pt modelId="{1C823B68-B606-496D-BDA9-875D3A704FD3}" type="pres">
      <dgm:prSet presAssocID="{BD4268A8-8E7D-46F0-ADD5-9F4D837F16D9}" presName="comp" presStyleCnt="0"/>
      <dgm:spPr/>
    </dgm:pt>
    <dgm:pt modelId="{07199151-9EED-446F-9877-17E0EA406E3D}" type="pres">
      <dgm:prSet presAssocID="{BD4268A8-8E7D-46F0-ADD5-9F4D837F16D9}" presName="box" presStyleLbl="node1" presStyleIdx="0" presStyleCnt="3"/>
      <dgm:spPr/>
    </dgm:pt>
    <dgm:pt modelId="{25CD8820-01A2-45FC-842C-EE7594C52A0D}" type="pres">
      <dgm:prSet presAssocID="{BD4268A8-8E7D-46F0-ADD5-9F4D837F16D9}" presName="img" presStyleLbl="fgImgPlac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t="-12000" b="-12000"/>
          </a:stretch>
        </a:blipFill>
        <a:ln>
          <a:noFill/>
        </a:ln>
      </dgm:spPr>
      <dgm:extLst>
        <a:ext uri="{E40237B7-FDA0-4F09-8148-C483321AD2D9}">
          <dgm14:cNvPr xmlns:dgm14="http://schemas.microsoft.com/office/drawing/2010/diagram" id="0" name="" descr="Partial sun with solid fill"/>
        </a:ext>
      </dgm:extLst>
    </dgm:pt>
    <dgm:pt modelId="{DD4CAD96-10AD-425A-B4F4-94EB4CC97C04}" type="pres">
      <dgm:prSet presAssocID="{BD4268A8-8E7D-46F0-ADD5-9F4D837F16D9}" presName="text" presStyleLbl="node1" presStyleIdx="0" presStyleCnt="3">
        <dgm:presLayoutVars>
          <dgm:bulletEnabled val="1"/>
        </dgm:presLayoutVars>
      </dgm:prSet>
      <dgm:spPr/>
    </dgm:pt>
    <dgm:pt modelId="{849C5D38-0818-46E8-830E-96998F9761D0}" type="pres">
      <dgm:prSet presAssocID="{D5BB116C-9F0D-4EDD-B881-52CB7C79FC36}" presName="spacer" presStyleCnt="0"/>
      <dgm:spPr/>
    </dgm:pt>
    <dgm:pt modelId="{7CA87367-FD86-4A8E-930F-9C1E28AD78A9}" type="pres">
      <dgm:prSet presAssocID="{CBC070F1-B36F-4D60-89A0-D5BC60E2687E}" presName="comp" presStyleCnt="0"/>
      <dgm:spPr/>
    </dgm:pt>
    <dgm:pt modelId="{A713D941-1155-4ED6-9D81-6D9A027F1B9E}" type="pres">
      <dgm:prSet presAssocID="{CBC070F1-B36F-4D60-89A0-D5BC60E2687E}" presName="box" presStyleLbl="node1" presStyleIdx="1" presStyleCnt="3"/>
      <dgm:spPr/>
    </dgm:pt>
    <dgm:pt modelId="{CC410509-61EC-4B68-B486-67DE9CAA58C7}" type="pres">
      <dgm:prSet presAssocID="{CBC070F1-B36F-4D60-89A0-D5BC60E2687E}" presName="img" presStyleLbl="fgImgPlac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t="-12000" b="-12000"/>
          </a:stretch>
        </a:blipFill>
        <a:ln>
          <a:noFill/>
        </a:ln>
      </dgm:spPr>
      <dgm:extLst>
        <a:ext uri="{E40237B7-FDA0-4F09-8148-C483321AD2D9}">
          <dgm14:cNvPr xmlns:dgm14="http://schemas.microsoft.com/office/drawing/2010/diagram" id="0" name="" descr="Gantt Chart with solid fill"/>
        </a:ext>
      </dgm:extLst>
    </dgm:pt>
    <dgm:pt modelId="{9566F257-029F-4BEC-96ED-007115DDCE47}" type="pres">
      <dgm:prSet presAssocID="{CBC070F1-B36F-4D60-89A0-D5BC60E2687E}" presName="text" presStyleLbl="node1" presStyleIdx="1" presStyleCnt="3">
        <dgm:presLayoutVars>
          <dgm:bulletEnabled val="1"/>
        </dgm:presLayoutVars>
      </dgm:prSet>
      <dgm:spPr/>
    </dgm:pt>
    <dgm:pt modelId="{AF0A1128-3181-44AF-BE78-E7EEA413AFB5}" type="pres">
      <dgm:prSet presAssocID="{486A9FE3-97D9-48C5-84FB-4140EF9EE78B}" presName="spacer" presStyleCnt="0"/>
      <dgm:spPr/>
    </dgm:pt>
    <dgm:pt modelId="{FEE57334-ACE8-4093-A84D-D4448FBD8015}" type="pres">
      <dgm:prSet presAssocID="{AE49763F-FB69-44F3-AEAF-59C7AA997620}" presName="comp" presStyleCnt="0"/>
      <dgm:spPr/>
    </dgm:pt>
    <dgm:pt modelId="{686D4C6E-841E-4BC3-B46F-9E80FDD7ED67}" type="pres">
      <dgm:prSet presAssocID="{AE49763F-FB69-44F3-AEAF-59C7AA997620}" presName="box" presStyleLbl="node1" presStyleIdx="2" presStyleCnt="3"/>
      <dgm:spPr/>
    </dgm:pt>
    <dgm:pt modelId="{D0E00067-C672-4C2F-95C2-9B325775AB93}" type="pres">
      <dgm:prSet presAssocID="{AE49763F-FB69-44F3-AEAF-59C7AA997620}" presName="img" presStyleLbl="fgImgPlac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12000" b="-12000"/>
          </a:stretch>
        </a:blipFill>
        <a:ln>
          <a:noFill/>
        </a:ln>
      </dgm:spPr>
      <dgm:extLst>
        <a:ext uri="{E40237B7-FDA0-4F09-8148-C483321AD2D9}">
          <dgm14:cNvPr xmlns:dgm14="http://schemas.microsoft.com/office/drawing/2010/diagram" id="0" name="" descr="No sign with solid fill"/>
        </a:ext>
      </dgm:extLst>
    </dgm:pt>
    <dgm:pt modelId="{D6105B57-B1E5-4CDD-BB03-FE0B001D0081}" type="pres">
      <dgm:prSet presAssocID="{AE49763F-FB69-44F3-AEAF-59C7AA997620}" presName="text" presStyleLbl="node1" presStyleIdx="2" presStyleCnt="3">
        <dgm:presLayoutVars>
          <dgm:bulletEnabled val="1"/>
        </dgm:presLayoutVars>
      </dgm:prSet>
      <dgm:spPr/>
    </dgm:pt>
  </dgm:ptLst>
  <dgm:cxnLst>
    <dgm:cxn modelId="{44EBC418-4B90-4815-84F9-2EA2C8CD237E}" srcId="{3FA1B6B5-B1C6-435A-BC65-6BBD8F0BE79E}" destId="{BD4268A8-8E7D-46F0-ADD5-9F4D837F16D9}" srcOrd="0" destOrd="0" parTransId="{37BD1869-092D-48E3-AD6E-231D8E8E3B85}" sibTransId="{D5BB116C-9F0D-4EDD-B881-52CB7C79FC36}"/>
    <dgm:cxn modelId="{9922075F-C811-4247-B276-A3858217970B}" type="presOf" srcId="{CBC070F1-B36F-4D60-89A0-D5BC60E2687E}" destId="{9566F257-029F-4BEC-96ED-007115DDCE47}" srcOrd="1" destOrd="0" presId="urn:microsoft.com/office/officeart/2005/8/layout/vList4"/>
    <dgm:cxn modelId="{95B50765-C512-4204-988E-C669EB3E0499}" srcId="{3FA1B6B5-B1C6-435A-BC65-6BBD8F0BE79E}" destId="{AE49763F-FB69-44F3-AEAF-59C7AA997620}" srcOrd="2" destOrd="0" parTransId="{DD352A1F-1384-45C0-BA09-2298B7A5D59C}" sibTransId="{AC7B5793-6991-4DCC-A5D0-D4756EDD582E}"/>
    <dgm:cxn modelId="{96399D6A-C403-4C4E-823B-CF66A58CA92C}" type="presOf" srcId="{AE49763F-FB69-44F3-AEAF-59C7AA997620}" destId="{D6105B57-B1E5-4CDD-BB03-FE0B001D0081}" srcOrd="1" destOrd="0" presId="urn:microsoft.com/office/officeart/2005/8/layout/vList4"/>
    <dgm:cxn modelId="{5FB4DC4F-1AF7-4AE1-8C86-8491CF4D3D1C}" srcId="{3FA1B6B5-B1C6-435A-BC65-6BBD8F0BE79E}" destId="{CBC070F1-B36F-4D60-89A0-D5BC60E2687E}" srcOrd="1" destOrd="0" parTransId="{B91A3E49-3F5D-4EBC-9E82-7148EEC95C11}" sibTransId="{486A9FE3-97D9-48C5-84FB-4140EF9EE78B}"/>
    <dgm:cxn modelId="{470543A1-253B-4B2F-8AB8-2D91F2C1DF1E}" type="presOf" srcId="{AE49763F-FB69-44F3-AEAF-59C7AA997620}" destId="{686D4C6E-841E-4BC3-B46F-9E80FDD7ED67}" srcOrd="0" destOrd="0" presId="urn:microsoft.com/office/officeart/2005/8/layout/vList4"/>
    <dgm:cxn modelId="{B87A98A9-3585-49E8-8E70-E2C8DFF5A56B}" type="presOf" srcId="{3FA1B6B5-B1C6-435A-BC65-6BBD8F0BE79E}" destId="{DD716423-7B09-4E3B-A918-213AEB8C638C}" srcOrd="0" destOrd="0" presId="urn:microsoft.com/office/officeart/2005/8/layout/vList4"/>
    <dgm:cxn modelId="{78D1C7A9-1CA0-4EED-ADF0-C5FE410D3408}" type="presOf" srcId="{BD4268A8-8E7D-46F0-ADD5-9F4D837F16D9}" destId="{DD4CAD96-10AD-425A-B4F4-94EB4CC97C04}" srcOrd="1" destOrd="0" presId="urn:microsoft.com/office/officeart/2005/8/layout/vList4"/>
    <dgm:cxn modelId="{6FF0C3D4-AD4E-4387-9D31-AB781878BD7C}" type="presOf" srcId="{CBC070F1-B36F-4D60-89A0-D5BC60E2687E}" destId="{A713D941-1155-4ED6-9D81-6D9A027F1B9E}" srcOrd="0" destOrd="0" presId="urn:microsoft.com/office/officeart/2005/8/layout/vList4"/>
    <dgm:cxn modelId="{7F85DEDE-7D1F-4161-B635-8E36FFB63ED2}" type="presOf" srcId="{BD4268A8-8E7D-46F0-ADD5-9F4D837F16D9}" destId="{07199151-9EED-446F-9877-17E0EA406E3D}" srcOrd="0" destOrd="0" presId="urn:microsoft.com/office/officeart/2005/8/layout/vList4"/>
    <dgm:cxn modelId="{EF38EA3D-EA2D-4A3F-B341-31B173F8B9BB}" type="presParOf" srcId="{DD716423-7B09-4E3B-A918-213AEB8C638C}" destId="{1C823B68-B606-496D-BDA9-875D3A704FD3}" srcOrd="0" destOrd="0" presId="urn:microsoft.com/office/officeart/2005/8/layout/vList4"/>
    <dgm:cxn modelId="{3E68098C-6C69-4D15-8484-AE1C8747B6E4}" type="presParOf" srcId="{1C823B68-B606-496D-BDA9-875D3A704FD3}" destId="{07199151-9EED-446F-9877-17E0EA406E3D}" srcOrd="0" destOrd="0" presId="urn:microsoft.com/office/officeart/2005/8/layout/vList4"/>
    <dgm:cxn modelId="{81A231D0-5BF4-4BD8-8638-19035393AF3B}" type="presParOf" srcId="{1C823B68-B606-496D-BDA9-875D3A704FD3}" destId="{25CD8820-01A2-45FC-842C-EE7594C52A0D}" srcOrd="1" destOrd="0" presId="urn:microsoft.com/office/officeart/2005/8/layout/vList4"/>
    <dgm:cxn modelId="{B1EB08D9-CD82-4F66-9EAB-1E85C58F1D10}" type="presParOf" srcId="{1C823B68-B606-496D-BDA9-875D3A704FD3}" destId="{DD4CAD96-10AD-425A-B4F4-94EB4CC97C04}" srcOrd="2" destOrd="0" presId="urn:microsoft.com/office/officeart/2005/8/layout/vList4"/>
    <dgm:cxn modelId="{748AF119-267D-497A-BA75-131344740DA9}" type="presParOf" srcId="{DD716423-7B09-4E3B-A918-213AEB8C638C}" destId="{849C5D38-0818-46E8-830E-96998F9761D0}" srcOrd="1" destOrd="0" presId="urn:microsoft.com/office/officeart/2005/8/layout/vList4"/>
    <dgm:cxn modelId="{F73ECDF4-0B46-4DFA-B85F-74E10570544F}" type="presParOf" srcId="{DD716423-7B09-4E3B-A918-213AEB8C638C}" destId="{7CA87367-FD86-4A8E-930F-9C1E28AD78A9}" srcOrd="2" destOrd="0" presId="urn:microsoft.com/office/officeart/2005/8/layout/vList4"/>
    <dgm:cxn modelId="{C5D8DA70-FF52-43D6-8A65-FB986BC49953}" type="presParOf" srcId="{7CA87367-FD86-4A8E-930F-9C1E28AD78A9}" destId="{A713D941-1155-4ED6-9D81-6D9A027F1B9E}" srcOrd="0" destOrd="0" presId="urn:microsoft.com/office/officeart/2005/8/layout/vList4"/>
    <dgm:cxn modelId="{00473D1C-C63C-4D8B-9ADF-6044AC635DDD}" type="presParOf" srcId="{7CA87367-FD86-4A8E-930F-9C1E28AD78A9}" destId="{CC410509-61EC-4B68-B486-67DE9CAA58C7}" srcOrd="1" destOrd="0" presId="urn:microsoft.com/office/officeart/2005/8/layout/vList4"/>
    <dgm:cxn modelId="{43096175-72D1-4568-8931-7197B24BA5E2}" type="presParOf" srcId="{7CA87367-FD86-4A8E-930F-9C1E28AD78A9}" destId="{9566F257-029F-4BEC-96ED-007115DDCE47}" srcOrd="2" destOrd="0" presId="urn:microsoft.com/office/officeart/2005/8/layout/vList4"/>
    <dgm:cxn modelId="{C03D2C8C-6FC7-43E3-877D-1A04D14DF301}" type="presParOf" srcId="{DD716423-7B09-4E3B-A918-213AEB8C638C}" destId="{AF0A1128-3181-44AF-BE78-E7EEA413AFB5}" srcOrd="3" destOrd="0" presId="urn:microsoft.com/office/officeart/2005/8/layout/vList4"/>
    <dgm:cxn modelId="{88A1E869-24CA-4D1C-BD9A-56F4A43F7744}" type="presParOf" srcId="{DD716423-7B09-4E3B-A918-213AEB8C638C}" destId="{FEE57334-ACE8-4093-A84D-D4448FBD8015}" srcOrd="4" destOrd="0" presId="urn:microsoft.com/office/officeart/2005/8/layout/vList4"/>
    <dgm:cxn modelId="{9F83CC86-A3E3-48BE-97EB-DDBB52FE6F66}" type="presParOf" srcId="{FEE57334-ACE8-4093-A84D-D4448FBD8015}" destId="{686D4C6E-841E-4BC3-B46F-9E80FDD7ED67}" srcOrd="0" destOrd="0" presId="urn:microsoft.com/office/officeart/2005/8/layout/vList4"/>
    <dgm:cxn modelId="{9E873605-5C27-4215-9D11-BF00AC6A7A5A}" type="presParOf" srcId="{FEE57334-ACE8-4093-A84D-D4448FBD8015}" destId="{D0E00067-C672-4C2F-95C2-9B325775AB93}" srcOrd="1" destOrd="0" presId="urn:microsoft.com/office/officeart/2005/8/layout/vList4"/>
    <dgm:cxn modelId="{52FC6870-DAE2-4088-9D81-34437D26BF17}" type="presParOf" srcId="{FEE57334-ACE8-4093-A84D-D4448FBD8015}" destId="{D6105B57-B1E5-4CDD-BB03-FE0B001D0081}"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AA69B1E4-E9CF-4722-BB9B-FD63DAE6484A}"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9C000458-FB6E-406E-BFC5-87121580D599}">
      <dgm:prSet custT="1"/>
      <dgm:spPr/>
      <dgm:t>
        <a:bodyPr/>
        <a:lstStyle/>
        <a:p>
          <a:pPr algn="ctr"/>
          <a:r>
            <a:rPr lang="en-US" sz="2200" dirty="0"/>
            <a:t>The developer’s goal is to provide highly efficient Smart Homes that provide owners with power usage analytics with sub-meters</a:t>
          </a:r>
        </a:p>
      </dgm:t>
    </dgm:pt>
    <dgm:pt modelId="{E949EF2F-DB00-4BE8-9A27-4858C309D566}" type="parTrans" cxnId="{3AF33368-E3ED-4108-9942-EBDE5BAD1194}">
      <dgm:prSet/>
      <dgm:spPr/>
      <dgm:t>
        <a:bodyPr/>
        <a:lstStyle/>
        <a:p>
          <a:endParaRPr lang="en-US"/>
        </a:p>
      </dgm:t>
    </dgm:pt>
    <dgm:pt modelId="{8B55417B-2643-44D4-A9D4-F90D08EC6556}" type="sibTrans" cxnId="{3AF33368-E3ED-4108-9942-EBDE5BAD1194}">
      <dgm:prSet/>
      <dgm:spPr/>
      <dgm:t>
        <a:bodyPr/>
        <a:lstStyle/>
        <a:p>
          <a:endParaRPr lang="en-US"/>
        </a:p>
      </dgm:t>
    </dgm:pt>
    <dgm:pt modelId="{C1B56000-1D02-4C62-8264-95777CF795C7}">
      <dgm:prSet custT="1"/>
      <dgm:spPr/>
      <dgm:t>
        <a:bodyPr/>
        <a:lstStyle/>
        <a:p>
          <a:pPr algn="ctr"/>
          <a:r>
            <a:rPr lang="en-US" sz="2200" dirty="0"/>
            <a:t>Through our data analysis and visualizations, it is clear that sub-meters provide users the capability of monitoring their power usage. The charts show detailed information for each sub-meter installed, which homeowners can use to regulate their usage</a:t>
          </a:r>
        </a:p>
      </dgm:t>
    </dgm:pt>
    <dgm:pt modelId="{746C04C3-FA73-44C6-B7CE-4ACA7BBD39CF}" type="parTrans" cxnId="{C0FFB76A-2251-4385-8195-AB3E7A8F90B3}">
      <dgm:prSet/>
      <dgm:spPr/>
      <dgm:t>
        <a:bodyPr/>
        <a:lstStyle/>
        <a:p>
          <a:endParaRPr lang="en-US"/>
        </a:p>
      </dgm:t>
    </dgm:pt>
    <dgm:pt modelId="{CA0A6BB6-6EEE-4AF9-A7C8-D2CD5FB94F17}" type="sibTrans" cxnId="{C0FFB76A-2251-4385-8195-AB3E7A8F90B3}">
      <dgm:prSet/>
      <dgm:spPr/>
      <dgm:t>
        <a:bodyPr/>
        <a:lstStyle/>
        <a:p>
          <a:endParaRPr lang="en-US"/>
        </a:p>
      </dgm:t>
    </dgm:pt>
    <dgm:pt modelId="{36D26254-77AB-4E3A-AE75-9AD8A1A33DF6}" type="pres">
      <dgm:prSet presAssocID="{AA69B1E4-E9CF-4722-BB9B-FD63DAE6484A}" presName="vert0" presStyleCnt="0">
        <dgm:presLayoutVars>
          <dgm:dir/>
          <dgm:animOne val="branch"/>
          <dgm:animLvl val="lvl"/>
        </dgm:presLayoutVars>
      </dgm:prSet>
      <dgm:spPr/>
    </dgm:pt>
    <dgm:pt modelId="{0538C34C-9E7F-4F06-AEF8-40EE5466540E}" type="pres">
      <dgm:prSet presAssocID="{9C000458-FB6E-406E-BFC5-87121580D599}" presName="thickLine" presStyleLbl="alignNode1" presStyleIdx="0" presStyleCnt="2"/>
      <dgm:spPr/>
    </dgm:pt>
    <dgm:pt modelId="{8E84D3BD-4A91-4C2E-8B7F-F283C0FF6BBB}" type="pres">
      <dgm:prSet presAssocID="{9C000458-FB6E-406E-BFC5-87121580D599}" presName="horz1" presStyleCnt="0"/>
      <dgm:spPr/>
    </dgm:pt>
    <dgm:pt modelId="{F78B4DF3-6B46-4DE2-8F1F-11EFDC134F7D}" type="pres">
      <dgm:prSet presAssocID="{9C000458-FB6E-406E-BFC5-87121580D599}" presName="tx1" presStyleLbl="revTx" presStyleIdx="0" presStyleCnt="2" custScaleY="107489"/>
      <dgm:spPr/>
    </dgm:pt>
    <dgm:pt modelId="{07728698-83F0-4535-B189-73F301ECD0D5}" type="pres">
      <dgm:prSet presAssocID="{9C000458-FB6E-406E-BFC5-87121580D599}" presName="vert1" presStyleCnt="0"/>
      <dgm:spPr/>
    </dgm:pt>
    <dgm:pt modelId="{F10187FF-E9A8-4955-B992-90004333A903}" type="pres">
      <dgm:prSet presAssocID="{C1B56000-1D02-4C62-8264-95777CF795C7}" presName="thickLine" presStyleLbl="alignNode1" presStyleIdx="1" presStyleCnt="2"/>
      <dgm:spPr/>
    </dgm:pt>
    <dgm:pt modelId="{F90F7A88-9CC3-4243-A78A-33AC00A97CD0}" type="pres">
      <dgm:prSet presAssocID="{C1B56000-1D02-4C62-8264-95777CF795C7}" presName="horz1" presStyleCnt="0"/>
      <dgm:spPr/>
    </dgm:pt>
    <dgm:pt modelId="{D165FA61-E425-4791-8311-0915E3CCFD74}" type="pres">
      <dgm:prSet presAssocID="{C1B56000-1D02-4C62-8264-95777CF795C7}" presName="tx1" presStyleLbl="revTx" presStyleIdx="1" presStyleCnt="2" custScaleY="261422"/>
      <dgm:spPr/>
    </dgm:pt>
    <dgm:pt modelId="{3DBAA567-FACA-4EFF-A61D-D0F2727AC5E0}" type="pres">
      <dgm:prSet presAssocID="{C1B56000-1D02-4C62-8264-95777CF795C7}" presName="vert1" presStyleCnt="0"/>
      <dgm:spPr/>
    </dgm:pt>
  </dgm:ptLst>
  <dgm:cxnLst>
    <dgm:cxn modelId="{3AF33368-E3ED-4108-9942-EBDE5BAD1194}" srcId="{AA69B1E4-E9CF-4722-BB9B-FD63DAE6484A}" destId="{9C000458-FB6E-406E-BFC5-87121580D599}" srcOrd="0" destOrd="0" parTransId="{E949EF2F-DB00-4BE8-9A27-4858C309D566}" sibTransId="{8B55417B-2643-44D4-A9D4-F90D08EC6556}"/>
    <dgm:cxn modelId="{C0FFB76A-2251-4385-8195-AB3E7A8F90B3}" srcId="{AA69B1E4-E9CF-4722-BB9B-FD63DAE6484A}" destId="{C1B56000-1D02-4C62-8264-95777CF795C7}" srcOrd="1" destOrd="0" parTransId="{746C04C3-FA73-44C6-B7CE-4ACA7BBD39CF}" sibTransId="{CA0A6BB6-6EEE-4AF9-A7C8-D2CD5FB94F17}"/>
    <dgm:cxn modelId="{53572E7B-666C-430E-A737-F4F3FD56F672}" type="presOf" srcId="{AA69B1E4-E9CF-4722-BB9B-FD63DAE6484A}" destId="{36D26254-77AB-4E3A-AE75-9AD8A1A33DF6}" srcOrd="0" destOrd="0" presId="urn:microsoft.com/office/officeart/2008/layout/LinedList"/>
    <dgm:cxn modelId="{365A27B0-EAFF-4C16-8989-D676DAD98DD7}" type="presOf" srcId="{9C000458-FB6E-406E-BFC5-87121580D599}" destId="{F78B4DF3-6B46-4DE2-8F1F-11EFDC134F7D}" srcOrd="0" destOrd="0" presId="urn:microsoft.com/office/officeart/2008/layout/LinedList"/>
    <dgm:cxn modelId="{7DB2C0C9-BAF5-4B41-BD59-D33DC58CF89D}" type="presOf" srcId="{C1B56000-1D02-4C62-8264-95777CF795C7}" destId="{D165FA61-E425-4791-8311-0915E3CCFD74}" srcOrd="0" destOrd="0" presId="urn:microsoft.com/office/officeart/2008/layout/LinedList"/>
    <dgm:cxn modelId="{74209F6A-8C55-4ED3-90EA-A79D3ED53337}" type="presParOf" srcId="{36D26254-77AB-4E3A-AE75-9AD8A1A33DF6}" destId="{0538C34C-9E7F-4F06-AEF8-40EE5466540E}" srcOrd="0" destOrd="0" presId="urn:microsoft.com/office/officeart/2008/layout/LinedList"/>
    <dgm:cxn modelId="{746D6926-6C84-47B5-A2F9-FF83C11DDAC3}" type="presParOf" srcId="{36D26254-77AB-4E3A-AE75-9AD8A1A33DF6}" destId="{8E84D3BD-4A91-4C2E-8B7F-F283C0FF6BBB}" srcOrd="1" destOrd="0" presId="urn:microsoft.com/office/officeart/2008/layout/LinedList"/>
    <dgm:cxn modelId="{7597AF88-B697-499B-A594-FB9C027743C2}" type="presParOf" srcId="{8E84D3BD-4A91-4C2E-8B7F-F283C0FF6BBB}" destId="{F78B4DF3-6B46-4DE2-8F1F-11EFDC134F7D}" srcOrd="0" destOrd="0" presId="urn:microsoft.com/office/officeart/2008/layout/LinedList"/>
    <dgm:cxn modelId="{C42D3843-C6E5-485B-9467-231663462C04}" type="presParOf" srcId="{8E84D3BD-4A91-4C2E-8B7F-F283C0FF6BBB}" destId="{07728698-83F0-4535-B189-73F301ECD0D5}" srcOrd="1" destOrd="0" presId="urn:microsoft.com/office/officeart/2008/layout/LinedList"/>
    <dgm:cxn modelId="{37841EF1-20B3-46AA-A836-35DDB2A20889}" type="presParOf" srcId="{36D26254-77AB-4E3A-AE75-9AD8A1A33DF6}" destId="{F10187FF-E9A8-4955-B992-90004333A903}" srcOrd="2" destOrd="0" presId="urn:microsoft.com/office/officeart/2008/layout/LinedList"/>
    <dgm:cxn modelId="{C2EF718E-B403-48B5-B181-8615204CA5D9}" type="presParOf" srcId="{36D26254-77AB-4E3A-AE75-9AD8A1A33DF6}" destId="{F90F7A88-9CC3-4243-A78A-33AC00A97CD0}" srcOrd="3" destOrd="0" presId="urn:microsoft.com/office/officeart/2008/layout/LinedList"/>
    <dgm:cxn modelId="{ACEBB359-EF86-4DE1-9E99-D71D8D840824}" type="presParOf" srcId="{F90F7A88-9CC3-4243-A78A-33AC00A97CD0}" destId="{D165FA61-E425-4791-8311-0915E3CCFD74}" srcOrd="0" destOrd="0" presId="urn:microsoft.com/office/officeart/2008/layout/LinedList"/>
    <dgm:cxn modelId="{FF1AEF29-AB47-4269-AE34-165E222EAC98}" type="presParOf" srcId="{F90F7A88-9CC3-4243-A78A-33AC00A97CD0}" destId="{3DBAA567-FACA-4EFF-A61D-D0F2727AC5E0}"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6CE68278-74DD-4F16-BCE8-62B0AFC55E46}" type="doc">
      <dgm:prSet loTypeId="urn:microsoft.com/office/officeart/2008/layout/PictureStrips" loCatId="list" qsTypeId="urn:microsoft.com/office/officeart/2005/8/quickstyle/simple1" qsCatId="simple" csTypeId="urn:microsoft.com/office/officeart/2005/8/colors/colorful1" csCatId="colorful" phldr="1"/>
      <dgm:spPr/>
      <dgm:t>
        <a:bodyPr/>
        <a:lstStyle/>
        <a:p>
          <a:endParaRPr lang="en-US"/>
        </a:p>
      </dgm:t>
    </dgm:pt>
    <dgm:pt modelId="{798DEE20-A217-4106-AAE2-EA38ECF997E4}">
      <dgm:prSet/>
      <dgm:spPr>
        <a:ln w="38100">
          <a:solidFill>
            <a:schemeClr val="tx1"/>
          </a:solidFill>
        </a:ln>
      </dgm:spPr>
      <dgm:t>
        <a:bodyPr/>
        <a:lstStyle/>
        <a:p>
          <a:r>
            <a:rPr lang="en-US" b="1" dirty="0"/>
            <a:t>Add additional sub-meters to other sections of the home. This will help homeowners truly track their power usage</a:t>
          </a:r>
        </a:p>
      </dgm:t>
    </dgm:pt>
    <dgm:pt modelId="{429026DE-33B5-4F8F-8D9A-F5F09B9A5297}" type="parTrans" cxnId="{AD2AF757-573C-40AC-8C06-938017F0ABFE}">
      <dgm:prSet/>
      <dgm:spPr/>
      <dgm:t>
        <a:bodyPr/>
        <a:lstStyle/>
        <a:p>
          <a:endParaRPr lang="en-US"/>
        </a:p>
      </dgm:t>
    </dgm:pt>
    <dgm:pt modelId="{B2878E30-AACD-4E0E-A02B-5CAA8C6D563E}" type="sibTrans" cxnId="{AD2AF757-573C-40AC-8C06-938017F0ABFE}">
      <dgm:prSet/>
      <dgm:spPr/>
      <dgm:t>
        <a:bodyPr/>
        <a:lstStyle/>
        <a:p>
          <a:endParaRPr lang="en-US"/>
        </a:p>
      </dgm:t>
    </dgm:pt>
    <dgm:pt modelId="{0749F5A8-20E8-4D89-99FC-0708933F7870}">
      <dgm:prSet/>
      <dgm:spPr>
        <a:ln w="38100">
          <a:solidFill>
            <a:schemeClr val="tx1"/>
          </a:solidFill>
        </a:ln>
      </dgm:spPr>
      <dgm:t>
        <a:bodyPr/>
        <a:lstStyle/>
        <a:p>
          <a:r>
            <a:rPr lang="en-US" b="1" dirty="0"/>
            <a:t>Sub-Meter 2 consistently had small spikes of energy usage that doesn’t seem large enough to imply an appliance is being in use. Check this for any electrical issues. Developer can advertise that the sub-meter system can help monitor for any faulty electronic equipment/wiring</a:t>
          </a:r>
        </a:p>
      </dgm:t>
    </dgm:pt>
    <dgm:pt modelId="{8AFFD466-03AA-4699-90D5-54CCE60E1D46}" type="parTrans" cxnId="{396781B9-D42E-4888-A52A-0375BA90433B}">
      <dgm:prSet/>
      <dgm:spPr/>
      <dgm:t>
        <a:bodyPr/>
        <a:lstStyle/>
        <a:p>
          <a:endParaRPr lang="en-US"/>
        </a:p>
      </dgm:t>
    </dgm:pt>
    <dgm:pt modelId="{92279678-9746-4B41-BA28-444B867503C8}" type="sibTrans" cxnId="{396781B9-D42E-4888-A52A-0375BA90433B}">
      <dgm:prSet/>
      <dgm:spPr/>
      <dgm:t>
        <a:bodyPr/>
        <a:lstStyle/>
        <a:p>
          <a:endParaRPr lang="en-US"/>
        </a:p>
      </dgm:t>
    </dgm:pt>
    <dgm:pt modelId="{777DAA0E-6B17-4FBE-975C-A3210FA326F4}">
      <dgm:prSet/>
      <dgm:spPr>
        <a:ln w="38100">
          <a:solidFill>
            <a:schemeClr val="tx1"/>
          </a:solidFill>
        </a:ln>
      </dgm:spPr>
      <dgm:t>
        <a:bodyPr/>
        <a:lstStyle/>
        <a:p>
          <a:r>
            <a:rPr lang="en-US" b="1" dirty="0"/>
            <a:t>Energy usage seems to be highest during the Winter months. This is likely due to the heater. Developer can advertise that homeowners can monitor their power usage during these times to prevent them from spending too much money on heating the home</a:t>
          </a:r>
        </a:p>
      </dgm:t>
    </dgm:pt>
    <dgm:pt modelId="{9FB50EE8-5EA2-4EC3-9E94-B382F9A71956}" type="parTrans" cxnId="{041FE05C-2A8D-4354-82EE-8BA338BFB403}">
      <dgm:prSet/>
      <dgm:spPr/>
      <dgm:t>
        <a:bodyPr/>
        <a:lstStyle/>
        <a:p>
          <a:endParaRPr lang="en-US"/>
        </a:p>
      </dgm:t>
    </dgm:pt>
    <dgm:pt modelId="{55B9E6E1-1BB7-414E-9354-96A1E915F5DA}" type="sibTrans" cxnId="{041FE05C-2A8D-4354-82EE-8BA338BFB403}">
      <dgm:prSet/>
      <dgm:spPr/>
      <dgm:t>
        <a:bodyPr/>
        <a:lstStyle/>
        <a:p>
          <a:endParaRPr lang="en-US"/>
        </a:p>
      </dgm:t>
    </dgm:pt>
    <dgm:pt modelId="{FBF7B4D1-C94A-44AA-A8C9-F606387DD4AC}">
      <dgm:prSet/>
      <dgm:spPr>
        <a:ln w="38100">
          <a:solidFill>
            <a:schemeClr val="tx1"/>
          </a:solidFill>
        </a:ln>
      </dgm:spPr>
      <dgm:t>
        <a:bodyPr/>
        <a:lstStyle/>
        <a:p>
          <a:r>
            <a:rPr lang="en-US" b="1" dirty="0"/>
            <a:t>The developer can show Seasonal Forecasting to customers as a feature for sub-meters. Users could be interested in this feature to help plan power usage in the future</a:t>
          </a:r>
        </a:p>
      </dgm:t>
    </dgm:pt>
    <dgm:pt modelId="{11FB5EDB-1256-4616-BE6C-F60B6FE7A32D}" type="parTrans" cxnId="{09898655-280A-4A1C-B087-619829AF63EC}">
      <dgm:prSet/>
      <dgm:spPr/>
      <dgm:t>
        <a:bodyPr/>
        <a:lstStyle/>
        <a:p>
          <a:endParaRPr lang="en-US"/>
        </a:p>
      </dgm:t>
    </dgm:pt>
    <dgm:pt modelId="{4A0FE982-6FCF-4C5C-8982-36B80D9F752B}" type="sibTrans" cxnId="{09898655-280A-4A1C-B087-619829AF63EC}">
      <dgm:prSet/>
      <dgm:spPr/>
      <dgm:t>
        <a:bodyPr/>
        <a:lstStyle/>
        <a:p>
          <a:endParaRPr lang="en-US"/>
        </a:p>
      </dgm:t>
    </dgm:pt>
    <dgm:pt modelId="{56F6D56A-9B05-4215-9924-FC2D88A78D65}">
      <dgm:prSet/>
      <dgm:spPr>
        <a:ln w="38100">
          <a:solidFill>
            <a:schemeClr val="tx1"/>
          </a:solidFill>
        </a:ln>
      </dgm:spPr>
      <dgm:t>
        <a:bodyPr/>
        <a:lstStyle/>
        <a:p>
          <a:r>
            <a:rPr lang="en-US" b="1" dirty="0"/>
            <a:t>If possible, developer could provide a notification system for the homeowner that informs them if their power usage exceeds a certain threshold. Customers can set power usage maximums per room, and the sub-meter system can inform them when they reached that maximum.</a:t>
          </a:r>
        </a:p>
      </dgm:t>
    </dgm:pt>
    <dgm:pt modelId="{7F604481-90BB-44CB-BBA6-04B0ED2548D5}" type="parTrans" cxnId="{6242D67E-2FA5-41C3-9175-CC5B9C0B68DA}">
      <dgm:prSet/>
      <dgm:spPr/>
      <dgm:t>
        <a:bodyPr/>
        <a:lstStyle/>
        <a:p>
          <a:endParaRPr lang="en-US"/>
        </a:p>
      </dgm:t>
    </dgm:pt>
    <dgm:pt modelId="{92C26170-21AC-47E7-ADEA-9B92CDA1211A}" type="sibTrans" cxnId="{6242D67E-2FA5-41C3-9175-CC5B9C0B68DA}">
      <dgm:prSet/>
      <dgm:spPr/>
      <dgm:t>
        <a:bodyPr/>
        <a:lstStyle/>
        <a:p>
          <a:endParaRPr lang="en-US"/>
        </a:p>
      </dgm:t>
    </dgm:pt>
    <dgm:pt modelId="{38D33A07-4938-4590-AFAF-014B675FB0C2}" type="pres">
      <dgm:prSet presAssocID="{6CE68278-74DD-4F16-BCE8-62B0AFC55E46}" presName="Name0" presStyleCnt="0">
        <dgm:presLayoutVars>
          <dgm:dir/>
          <dgm:resizeHandles val="exact"/>
        </dgm:presLayoutVars>
      </dgm:prSet>
      <dgm:spPr/>
    </dgm:pt>
    <dgm:pt modelId="{C65CCB5D-2B71-424C-8539-419E5D46D733}" type="pres">
      <dgm:prSet presAssocID="{798DEE20-A217-4106-AAE2-EA38ECF997E4}" presName="composite" presStyleCnt="0"/>
      <dgm:spPr/>
    </dgm:pt>
    <dgm:pt modelId="{B136D4E9-3622-4B25-A324-65EB1B355AB0}" type="pres">
      <dgm:prSet presAssocID="{798DEE20-A217-4106-AAE2-EA38ECF997E4}" presName="rect1" presStyleLbl="trAlignAcc1" presStyleIdx="0" presStyleCnt="5">
        <dgm:presLayoutVars>
          <dgm:bulletEnabled val="1"/>
        </dgm:presLayoutVars>
      </dgm:prSet>
      <dgm:spPr/>
    </dgm:pt>
    <dgm:pt modelId="{FE861AFE-B072-49E9-A258-BFE630885340}" type="pres">
      <dgm:prSet presAssocID="{798DEE20-A217-4106-AAE2-EA38ECF997E4}" presName="rect2" presStyleLbl="fgImgPlace1" presStyleIdx="0" presStyleCnt="5" custLinFactNeighborX="5250" custLinFactNeighborY="-3019"/>
      <dgm:spPr>
        <a:blipFill dpi="0" rotWithShape="1">
          <a:blip xmlns:r="http://schemas.openxmlformats.org/officeDocument/2006/relationships" r:embed="rId1">
            <a:extLst>
              <a:ext uri="{96DAC541-7B7A-43D3-8B79-37D633B846F1}">
                <asvg:svgBlip xmlns:asvg="http://schemas.microsoft.com/office/drawing/2016/SVG/main" r:embed="rId2"/>
              </a:ext>
            </a:extLst>
          </a:blip>
          <a:srcRect/>
          <a:stretch>
            <a:fillRect l="-75407" t="-31243" r="-70445" b="-40438"/>
          </a:stretch>
        </a:blipFill>
        <a:ln w="38100">
          <a:solidFill>
            <a:schemeClr val="tx1"/>
          </a:solidFill>
        </a:ln>
      </dgm:spPr>
      <dgm:extLst>
        <a:ext uri="{E40237B7-FDA0-4F09-8148-C483321AD2D9}">
          <dgm14:cNvPr xmlns:dgm14="http://schemas.microsoft.com/office/drawing/2010/diagram" id="0" name="" descr="Badge 1 with solid fill"/>
        </a:ext>
      </dgm:extLst>
    </dgm:pt>
    <dgm:pt modelId="{1F83894E-06F6-495D-8D03-3D02B18DC34F}" type="pres">
      <dgm:prSet presAssocID="{B2878E30-AACD-4E0E-A02B-5CAA8C6D563E}" presName="sibTrans" presStyleCnt="0"/>
      <dgm:spPr/>
    </dgm:pt>
    <dgm:pt modelId="{DFEED8A1-E8E8-42EE-8980-8F1741AB0939}" type="pres">
      <dgm:prSet presAssocID="{0749F5A8-20E8-4D89-99FC-0708933F7870}" presName="composite" presStyleCnt="0"/>
      <dgm:spPr/>
    </dgm:pt>
    <dgm:pt modelId="{0DBB902A-C419-4A2A-A6FD-2648BE6575E3}" type="pres">
      <dgm:prSet presAssocID="{0749F5A8-20E8-4D89-99FC-0708933F7870}" presName="rect1" presStyleLbl="trAlignAcc1" presStyleIdx="1" presStyleCnt="5">
        <dgm:presLayoutVars>
          <dgm:bulletEnabled val="1"/>
        </dgm:presLayoutVars>
      </dgm:prSet>
      <dgm:spPr/>
    </dgm:pt>
    <dgm:pt modelId="{C120AA16-94BF-4240-ABEC-25B2277B1447}" type="pres">
      <dgm:prSet presAssocID="{0749F5A8-20E8-4D89-99FC-0708933F7870}" presName="rect2" presStyleLbl="fgImgPlace1" presStyleIdx="1" presStyleCnt="5"/>
      <dgm:spPr>
        <a:blipFill dpi="0" rotWithShape="1">
          <a:blip xmlns:r="http://schemas.openxmlformats.org/officeDocument/2006/relationships" r:embed="rId3">
            <a:extLst>
              <a:ext uri="{96DAC541-7B7A-43D3-8B79-37D633B846F1}">
                <asvg:svgBlip xmlns:asvg="http://schemas.microsoft.com/office/drawing/2016/SVG/main" r:embed="rId4"/>
              </a:ext>
            </a:extLst>
          </a:blip>
          <a:srcRect/>
          <a:stretch>
            <a:fillRect l="-70646" t="-28721" r="-65251" b="-28544"/>
          </a:stretch>
        </a:blipFill>
        <a:ln w="38100">
          <a:solidFill>
            <a:schemeClr val="tx1"/>
          </a:solidFill>
        </a:ln>
      </dgm:spPr>
      <dgm:extLst>
        <a:ext uri="{E40237B7-FDA0-4F09-8148-C483321AD2D9}">
          <dgm14:cNvPr xmlns:dgm14="http://schemas.microsoft.com/office/drawing/2010/diagram" id="0" name="" descr="Badge with solid fill"/>
        </a:ext>
      </dgm:extLst>
    </dgm:pt>
    <dgm:pt modelId="{764F1E85-0B9C-4E6A-8A4D-BF6C6AFF2A9A}" type="pres">
      <dgm:prSet presAssocID="{92279678-9746-4B41-BA28-444B867503C8}" presName="sibTrans" presStyleCnt="0"/>
      <dgm:spPr/>
    </dgm:pt>
    <dgm:pt modelId="{F47F77CC-ABFA-43DA-9337-EF5BFAE7AC69}" type="pres">
      <dgm:prSet presAssocID="{777DAA0E-6B17-4FBE-975C-A3210FA326F4}" presName="composite" presStyleCnt="0"/>
      <dgm:spPr/>
    </dgm:pt>
    <dgm:pt modelId="{294B2F29-F5D4-4B13-B05A-DA372301CC94}" type="pres">
      <dgm:prSet presAssocID="{777DAA0E-6B17-4FBE-975C-A3210FA326F4}" presName="rect1" presStyleLbl="trAlignAcc1" presStyleIdx="2" presStyleCnt="5">
        <dgm:presLayoutVars>
          <dgm:bulletEnabled val="1"/>
        </dgm:presLayoutVars>
      </dgm:prSet>
      <dgm:spPr/>
    </dgm:pt>
    <dgm:pt modelId="{8469E4A8-E20B-412E-9571-E884043BB26F}" type="pres">
      <dgm:prSet presAssocID="{777DAA0E-6B17-4FBE-975C-A3210FA326F4}" presName="rect2" presStyleLbl="fgImgPlace1" presStyleIdx="2" presStyleCnt="5"/>
      <dgm:spPr>
        <a:blipFill dpi="0"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l="-68609" t="-26757" r="-69809" b="-32189"/>
          </a:stretch>
        </a:blipFill>
        <a:ln w="38100">
          <a:solidFill>
            <a:schemeClr val="tx1"/>
          </a:solidFill>
        </a:ln>
      </dgm:spPr>
      <dgm:extLst>
        <a:ext uri="{E40237B7-FDA0-4F09-8148-C483321AD2D9}">
          <dgm14:cNvPr xmlns:dgm14="http://schemas.microsoft.com/office/drawing/2010/diagram" id="0" name="" descr="Badge 3 with solid fill"/>
        </a:ext>
      </dgm:extLst>
    </dgm:pt>
    <dgm:pt modelId="{09D5FF2E-7DC8-4767-BCD2-51204A0505A6}" type="pres">
      <dgm:prSet presAssocID="{55B9E6E1-1BB7-414E-9354-96A1E915F5DA}" presName="sibTrans" presStyleCnt="0"/>
      <dgm:spPr/>
    </dgm:pt>
    <dgm:pt modelId="{CCFEB375-A089-47C3-A462-D1D28631BD69}" type="pres">
      <dgm:prSet presAssocID="{FBF7B4D1-C94A-44AA-A8C9-F606387DD4AC}" presName="composite" presStyleCnt="0"/>
      <dgm:spPr/>
    </dgm:pt>
    <dgm:pt modelId="{A1C98AD6-6051-44BB-ABB7-C72AA83928C9}" type="pres">
      <dgm:prSet presAssocID="{FBF7B4D1-C94A-44AA-A8C9-F606387DD4AC}" presName="rect1" presStyleLbl="trAlignAcc1" presStyleIdx="3" presStyleCnt="5">
        <dgm:presLayoutVars>
          <dgm:bulletEnabled val="1"/>
        </dgm:presLayoutVars>
      </dgm:prSet>
      <dgm:spPr/>
    </dgm:pt>
    <dgm:pt modelId="{E8DBA344-92A9-409B-8983-FE5C6FD16BE9}" type="pres">
      <dgm:prSet presAssocID="{FBF7B4D1-C94A-44AA-A8C9-F606387DD4AC}" presName="rect2" presStyleLbl="fgImgPlace1" presStyleIdx="3" presStyleCnt="5" custLinFactNeighborX="11004" custLinFactNeighborY="-676"/>
      <dgm:spPr>
        <a:blipFill dpi="0"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l="-76156" t="-31459" r="-75068" b="-36023"/>
          </a:stretch>
        </a:blipFill>
        <a:ln w="38100">
          <a:solidFill>
            <a:schemeClr val="tx1"/>
          </a:solidFill>
        </a:ln>
      </dgm:spPr>
      <dgm:extLst>
        <a:ext uri="{E40237B7-FDA0-4F09-8148-C483321AD2D9}">
          <dgm14:cNvPr xmlns:dgm14="http://schemas.microsoft.com/office/drawing/2010/diagram" id="0" name="" descr="Badge 4 with solid fill"/>
        </a:ext>
      </dgm:extLst>
    </dgm:pt>
    <dgm:pt modelId="{587E6CE8-837D-482E-A682-84FDBE402879}" type="pres">
      <dgm:prSet presAssocID="{4A0FE982-6FCF-4C5C-8982-36B80D9F752B}" presName="sibTrans" presStyleCnt="0"/>
      <dgm:spPr/>
    </dgm:pt>
    <dgm:pt modelId="{B18AE22B-0295-45CD-8D46-09AF1C5C83B7}" type="pres">
      <dgm:prSet presAssocID="{56F6D56A-9B05-4215-9924-FC2D88A78D65}" presName="composite" presStyleCnt="0"/>
      <dgm:spPr/>
    </dgm:pt>
    <dgm:pt modelId="{387CEBB1-EF10-4298-AEAC-77EB6ABBC84A}" type="pres">
      <dgm:prSet presAssocID="{56F6D56A-9B05-4215-9924-FC2D88A78D65}" presName="rect1" presStyleLbl="trAlignAcc1" presStyleIdx="4" presStyleCnt="5">
        <dgm:presLayoutVars>
          <dgm:bulletEnabled val="1"/>
        </dgm:presLayoutVars>
      </dgm:prSet>
      <dgm:spPr/>
    </dgm:pt>
    <dgm:pt modelId="{FA011468-BD6B-4094-A38D-C48EADD10E5D}" type="pres">
      <dgm:prSet presAssocID="{56F6D56A-9B05-4215-9924-FC2D88A78D65}" presName="rect2" presStyleLbl="fgImgPlace1" presStyleIdx="4" presStyleCnt="5"/>
      <dgm:spPr>
        <a:blipFill dpi="0" rotWithShape="1">
          <a:blip xmlns:r="http://schemas.openxmlformats.org/officeDocument/2006/relationships" r:embed="rId9">
            <a:extLst>
              <a:ext uri="{96DAC541-7B7A-43D3-8B79-37D633B846F1}">
                <asvg:svgBlip xmlns:asvg="http://schemas.microsoft.com/office/drawing/2016/SVG/main" r:embed="rId10"/>
              </a:ext>
            </a:extLst>
          </a:blip>
          <a:srcRect/>
          <a:stretch>
            <a:fillRect l="-74623" t="-27637" r="-65762" b="-32619"/>
          </a:stretch>
        </a:blipFill>
        <a:ln w="38100">
          <a:solidFill>
            <a:schemeClr val="tx1"/>
          </a:solidFill>
        </a:ln>
      </dgm:spPr>
      <dgm:extLst>
        <a:ext uri="{E40237B7-FDA0-4F09-8148-C483321AD2D9}">
          <dgm14:cNvPr xmlns:dgm14="http://schemas.microsoft.com/office/drawing/2010/diagram" id="0" name="" descr="Badge 5 with solid fill"/>
        </a:ext>
      </dgm:extLst>
    </dgm:pt>
  </dgm:ptLst>
  <dgm:cxnLst>
    <dgm:cxn modelId="{5DD4260B-0135-4DE8-B0E8-439DFB87C18E}" type="presOf" srcId="{798DEE20-A217-4106-AAE2-EA38ECF997E4}" destId="{B136D4E9-3622-4B25-A324-65EB1B355AB0}" srcOrd="0" destOrd="0" presId="urn:microsoft.com/office/officeart/2008/layout/PictureStrips"/>
    <dgm:cxn modelId="{2BF52F16-FAE6-4552-B73C-1EEE512D5C41}" type="presOf" srcId="{0749F5A8-20E8-4D89-99FC-0708933F7870}" destId="{0DBB902A-C419-4A2A-A6FD-2648BE6575E3}" srcOrd="0" destOrd="0" presId="urn:microsoft.com/office/officeart/2008/layout/PictureStrips"/>
    <dgm:cxn modelId="{CE2E1123-3CA3-46BD-94D5-9C8BE472E314}" type="presOf" srcId="{6CE68278-74DD-4F16-BCE8-62B0AFC55E46}" destId="{38D33A07-4938-4590-AFAF-014B675FB0C2}" srcOrd="0" destOrd="0" presId="urn:microsoft.com/office/officeart/2008/layout/PictureStrips"/>
    <dgm:cxn modelId="{041FE05C-2A8D-4354-82EE-8BA338BFB403}" srcId="{6CE68278-74DD-4F16-BCE8-62B0AFC55E46}" destId="{777DAA0E-6B17-4FBE-975C-A3210FA326F4}" srcOrd="2" destOrd="0" parTransId="{9FB50EE8-5EA2-4EC3-9E94-B382F9A71956}" sibTransId="{55B9E6E1-1BB7-414E-9354-96A1E915F5DA}"/>
    <dgm:cxn modelId="{1A9DEF6C-2A00-431A-BFE0-D9572637FCD9}" type="presOf" srcId="{56F6D56A-9B05-4215-9924-FC2D88A78D65}" destId="{387CEBB1-EF10-4298-AEAC-77EB6ABBC84A}" srcOrd="0" destOrd="0" presId="urn:microsoft.com/office/officeart/2008/layout/PictureStrips"/>
    <dgm:cxn modelId="{09898655-280A-4A1C-B087-619829AF63EC}" srcId="{6CE68278-74DD-4F16-BCE8-62B0AFC55E46}" destId="{FBF7B4D1-C94A-44AA-A8C9-F606387DD4AC}" srcOrd="3" destOrd="0" parTransId="{11FB5EDB-1256-4616-BE6C-F60B6FE7A32D}" sibTransId="{4A0FE982-6FCF-4C5C-8982-36B80D9F752B}"/>
    <dgm:cxn modelId="{AD2AF757-573C-40AC-8C06-938017F0ABFE}" srcId="{6CE68278-74DD-4F16-BCE8-62B0AFC55E46}" destId="{798DEE20-A217-4106-AAE2-EA38ECF997E4}" srcOrd="0" destOrd="0" parTransId="{429026DE-33B5-4F8F-8D9A-F5F09B9A5297}" sibTransId="{B2878E30-AACD-4E0E-A02B-5CAA8C6D563E}"/>
    <dgm:cxn modelId="{022AF358-7B14-47CF-A85C-1B0F4C3E4CF4}" type="presOf" srcId="{FBF7B4D1-C94A-44AA-A8C9-F606387DD4AC}" destId="{A1C98AD6-6051-44BB-ABB7-C72AA83928C9}" srcOrd="0" destOrd="0" presId="urn:microsoft.com/office/officeart/2008/layout/PictureStrips"/>
    <dgm:cxn modelId="{6242D67E-2FA5-41C3-9175-CC5B9C0B68DA}" srcId="{6CE68278-74DD-4F16-BCE8-62B0AFC55E46}" destId="{56F6D56A-9B05-4215-9924-FC2D88A78D65}" srcOrd="4" destOrd="0" parTransId="{7F604481-90BB-44CB-BBA6-04B0ED2548D5}" sibTransId="{92C26170-21AC-47E7-ADEA-9B92CDA1211A}"/>
    <dgm:cxn modelId="{7AF1798B-6C1D-4958-B844-5F7FDEFF0E08}" type="presOf" srcId="{777DAA0E-6B17-4FBE-975C-A3210FA326F4}" destId="{294B2F29-F5D4-4B13-B05A-DA372301CC94}" srcOrd="0" destOrd="0" presId="urn:microsoft.com/office/officeart/2008/layout/PictureStrips"/>
    <dgm:cxn modelId="{396781B9-D42E-4888-A52A-0375BA90433B}" srcId="{6CE68278-74DD-4F16-BCE8-62B0AFC55E46}" destId="{0749F5A8-20E8-4D89-99FC-0708933F7870}" srcOrd="1" destOrd="0" parTransId="{8AFFD466-03AA-4699-90D5-54CCE60E1D46}" sibTransId="{92279678-9746-4B41-BA28-444B867503C8}"/>
    <dgm:cxn modelId="{66BB3E2A-563A-429F-8E3E-C6B58BD40C54}" type="presParOf" srcId="{38D33A07-4938-4590-AFAF-014B675FB0C2}" destId="{C65CCB5D-2B71-424C-8539-419E5D46D733}" srcOrd="0" destOrd="0" presId="urn:microsoft.com/office/officeart/2008/layout/PictureStrips"/>
    <dgm:cxn modelId="{19E9C906-5250-489A-976D-AE01F32C8EFE}" type="presParOf" srcId="{C65CCB5D-2B71-424C-8539-419E5D46D733}" destId="{B136D4E9-3622-4B25-A324-65EB1B355AB0}" srcOrd="0" destOrd="0" presId="urn:microsoft.com/office/officeart/2008/layout/PictureStrips"/>
    <dgm:cxn modelId="{5748CC89-6D47-4A81-8CFE-3C888BDD12A0}" type="presParOf" srcId="{C65CCB5D-2B71-424C-8539-419E5D46D733}" destId="{FE861AFE-B072-49E9-A258-BFE630885340}" srcOrd="1" destOrd="0" presId="urn:microsoft.com/office/officeart/2008/layout/PictureStrips"/>
    <dgm:cxn modelId="{355ADFC7-6754-4DCC-AD7F-F23FB8C74224}" type="presParOf" srcId="{38D33A07-4938-4590-AFAF-014B675FB0C2}" destId="{1F83894E-06F6-495D-8D03-3D02B18DC34F}" srcOrd="1" destOrd="0" presId="urn:microsoft.com/office/officeart/2008/layout/PictureStrips"/>
    <dgm:cxn modelId="{FEC7EC75-5053-4CAF-A26C-AAE450071AFD}" type="presParOf" srcId="{38D33A07-4938-4590-AFAF-014B675FB0C2}" destId="{DFEED8A1-E8E8-42EE-8980-8F1741AB0939}" srcOrd="2" destOrd="0" presId="urn:microsoft.com/office/officeart/2008/layout/PictureStrips"/>
    <dgm:cxn modelId="{F29BBFAD-D75D-47C3-B7AA-C0098136F802}" type="presParOf" srcId="{DFEED8A1-E8E8-42EE-8980-8F1741AB0939}" destId="{0DBB902A-C419-4A2A-A6FD-2648BE6575E3}" srcOrd="0" destOrd="0" presId="urn:microsoft.com/office/officeart/2008/layout/PictureStrips"/>
    <dgm:cxn modelId="{A4D0E840-1803-4E04-8D3B-805A9DE67DD7}" type="presParOf" srcId="{DFEED8A1-E8E8-42EE-8980-8F1741AB0939}" destId="{C120AA16-94BF-4240-ABEC-25B2277B1447}" srcOrd="1" destOrd="0" presId="urn:microsoft.com/office/officeart/2008/layout/PictureStrips"/>
    <dgm:cxn modelId="{EC456655-D830-49C6-9D29-3A5E5974A720}" type="presParOf" srcId="{38D33A07-4938-4590-AFAF-014B675FB0C2}" destId="{764F1E85-0B9C-4E6A-8A4D-BF6C6AFF2A9A}" srcOrd="3" destOrd="0" presId="urn:microsoft.com/office/officeart/2008/layout/PictureStrips"/>
    <dgm:cxn modelId="{FB35040B-49BF-43E9-AB2D-E5A9CBB03B73}" type="presParOf" srcId="{38D33A07-4938-4590-AFAF-014B675FB0C2}" destId="{F47F77CC-ABFA-43DA-9337-EF5BFAE7AC69}" srcOrd="4" destOrd="0" presId="urn:microsoft.com/office/officeart/2008/layout/PictureStrips"/>
    <dgm:cxn modelId="{7A954215-15A5-491B-B3BE-0125D82FE44F}" type="presParOf" srcId="{F47F77CC-ABFA-43DA-9337-EF5BFAE7AC69}" destId="{294B2F29-F5D4-4B13-B05A-DA372301CC94}" srcOrd="0" destOrd="0" presId="urn:microsoft.com/office/officeart/2008/layout/PictureStrips"/>
    <dgm:cxn modelId="{C9305E23-4C2E-43A2-9DB9-2395B3E5299B}" type="presParOf" srcId="{F47F77CC-ABFA-43DA-9337-EF5BFAE7AC69}" destId="{8469E4A8-E20B-412E-9571-E884043BB26F}" srcOrd="1" destOrd="0" presId="urn:microsoft.com/office/officeart/2008/layout/PictureStrips"/>
    <dgm:cxn modelId="{F858D05E-3473-40BE-A5D2-EF4EB8AB314A}" type="presParOf" srcId="{38D33A07-4938-4590-AFAF-014B675FB0C2}" destId="{09D5FF2E-7DC8-4767-BCD2-51204A0505A6}" srcOrd="5" destOrd="0" presId="urn:microsoft.com/office/officeart/2008/layout/PictureStrips"/>
    <dgm:cxn modelId="{03395B64-7205-44CC-A6C2-81D24E81268D}" type="presParOf" srcId="{38D33A07-4938-4590-AFAF-014B675FB0C2}" destId="{CCFEB375-A089-47C3-A462-D1D28631BD69}" srcOrd="6" destOrd="0" presId="urn:microsoft.com/office/officeart/2008/layout/PictureStrips"/>
    <dgm:cxn modelId="{A041C4DD-2BA1-4211-9E0D-CEA7EEB04FCB}" type="presParOf" srcId="{CCFEB375-A089-47C3-A462-D1D28631BD69}" destId="{A1C98AD6-6051-44BB-ABB7-C72AA83928C9}" srcOrd="0" destOrd="0" presId="urn:microsoft.com/office/officeart/2008/layout/PictureStrips"/>
    <dgm:cxn modelId="{3B352093-7003-445E-84F1-D0E7A8D96CA6}" type="presParOf" srcId="{CCFEB375-A089-47C3-A462-D1D28631BD69}" destId="{E8DBA344-92A9-409B-8983-FE5C6FD16BE9}" srcOrd="1" destOrd="0" presId="urn:microsoft.com/office/officeart/2008/layout/PictureStrips"/>
    <dgm:cxn modelId="{F287BC9A-EA75-4768-9881-9237EEAA076B}" type="presParOf" srcId="{38D33A07-4938-4590-AFAF-014B675FB0C2}" destId="{587E6CE8-837D-482E-A682-84FDBE402879}" srcOrd="7" destOrd="0" presId="urn:microsoft.com/office/officeart/2008/layout/PictureStrips"/>
    <dgm:cxn modelId="{FEE7051E-9121-40DA-AC8F-1B5EF0EE3027}" type="presParOf" srcId="{38D33A07-4938-4590-AFAF-014B675FB0C2}" destId="{B18AE22B-0295-45CD-8D46-09AF1C5C83B7}" srcOrd="8" destOrd="0" presId="urn:microsoft.com/office/officeart/2008/layout/PictureStrips"/>
    <dgm:cxn modelId="{86DE0F39-55AB-4D0A-8209-F51C8E7AC353}" type="presParOf" srcId="{B18AE22B-0295-45CD-8D46-09AF1C5C83B7}" destId="{387CEBB1-EF10-4298-AEAC-77EB6ABBC84A}" srcOrd="0" destOrd="0" presId="urn:microsoft.com/office/officeart/2008/layout/PictureStrips"/>
    <dgm:cxn modelId="{C71BC598-B065-4191-B4D1-0481FAF10E5D}" type="presParOf" srcId="{B18AE22B-0295-45CD-8D46-09AF1C5C83B7}" destId="{FA011468-BD6B-4094-A38D-C48EADD10E5D}"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3FA1B6B5-B1C6-435A-BC65-6BBD8F0BE79E}"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25E4AB78-831D-439D-BEDF-BA82BFAA871C}">
      <dgm:prSet/>
      <dgm:spPr/>
      <dgm:t>
        <a:bodyPr/>
        <a:lstStyle/>
        <a:p>
          <a:pPr algn="ctr"/>
          <a:r>
            <a:rPr lang="en-US" dirty="0"/>
            <a:t>Time Series Data can be decomposed into separate parts: Trend, Seasonal, and Irregular</a:t>
          </a:r>
        </a:p>
      </dgm:t>
    </dgm:pt>
    <dgm:pt modelId="{2013C46C-8C6F-4A4C-900F-999170E47226}" type="parTrans" cxnId="{192160EB-192E-4FDC-962D-453FE540E01F}">
      <dgm:prSet/>
      <dgm:spPr/>
      <dgm:t>
        <a:bodyPr/>
        <a:lstStyle/>
        <a:p>
          <a:endParaRPr lang="en-US"/>
        </a:p>
      </dgm:t>
    </dgm:pt>
    <dgm:pt modelId="{802CE6A8-0903-4131-AE8B-47536D615C09}" type="sibTrans" cxnId="{192160EB-192E-4FDC-962D-453FE540E01F}">
      <dgm:prSet/>
      <dgm:spPr/>
      <dgm:t>
        <a:bodyPr/>
        <a:lstStyle/>
        <a:p>
          <a:endParaRPr lang="en-US"/>
        </a:p>
      </dgm:t>
    </dgm:pt>
    <dgm:pt modelId="{1925859C-D6A9-4E2B-9B2B-CB732D1AACE7}">
      <dgm:prSet/>
      <dgm:spPr/>
      <dgm:t>
        <a:bodyPr/>
        <a:lstStyle/>
        <a:p>
          <a:pPr algn="ctr"/>
          <a:r>
            <a:rPr lang="en-US" dirty="0"/>
            <a:t>Forecasting for Exponential Smoothing requires the removal of seasonality, which isn’t the best choice for all data sets</a:t>
          </a:r>
        </a:p>
      </dgm:t>
    </dgm:pt>
    <dgm:pt modelId="{3CE389B9-45FD-47C9-913D-FF87F8658429}" type="parTrans" cxnId="{03D0F205-A4C8-4478-B522-84F4AC6D92C7}">
      <dgm:prSet/>
      <dgm:spPr/>
      <dgm:t>
        <a:bodyPr/>
        <a:lstStyle/>
        <a:p>
          <a:endParaRPr lang="en-US"/>
        </a:p>
      </dgm:t>
    </dgm:pt>
    <dgm:pt modelId="{8D02B032-EE65-443F-9BF2-AAD4BAD5C660}" type="sibTrans" cxnId="{03D0F205-A4C8-4478-B522-84F4AC6D92C7}">
      <dgm:prSet/>
      <dgm:spPr/>
      <dgm:t>
        <a:bodyPr/>
        <a:lstStyle/>
        <a:p>
          <a:endParaRPr lang="en-US"/>
        </a:p>
      </dgm:t>
    </dgm:pt>
    <dgm:pt modelId="{E17AA550-48A9-4E2B-928E-6C68838C48EF}">
      <dgm:prSet/>
      <dgm:spPr/>
      <dgm:t>
        <a:bodyPr/>
        <a:lstStyle/>
        <a:p>
          <a:pPr algn="ctr"/>
          <a:r>
            <a:rPr lang="en-US" dirty="0"/>
            <a:t>When changing the time period before plotting, we need to set up a frequency that fits the correct number of observations for that cycle. Not doing so will mess up the X axis (Time) of the chart</a:t>
          </a:r>
        </a:p>
      </dgm:t>
    </dgm:pt>
    <dgm:pt modelId="{60240C2F-9C79-4EEF-8D68-CBE524691E9A}" type="parTrans" cxnId="{1F97AC1B-89F5-49FF-B8B0-97614AFB17A4}">
      <dgm:prSet/>
      <dgm:spPr/>
      <dgm:t>
        <a:bodyPr/>
        <a:lstStyle/>
        <a:p>
          <a:endParaRPr lang="en-US"/>
        </a:p>
      </dgm:t>
    </dgm:pt>
    <dgm:pt modelId="{4A0797A9-CEF8-4666-A708-CDB7E54EB7CE}" type="sibTrans" cxnId="{1F97AC1B-89F5-49FF-B8B0-97614AFB17A4}">
      <dgm:prSet/>
      <dgm:spPr/>
      <dgm:t>
        <a:bodyPr/>
        <a:lstStyle/>
        <a:p>
          <a:endParaRPr lang="en-US"/>
        </a:p>
      </dgm:t>
    </dgm:pt>
    <dgm:pt modelId="{1F7D1434-0B8A-4DCA-9BC2-9F5F4D5E5868}">
      <dgm:prSet/>
      <dgm:spPr/>
      <dgm:t>
        <a:bodyPr/>
        <a:lstStyle/>
        <a:p>
          <a:pPr algn="ctr"/>
          <a:r>
            <a:rPr lang="en-US" dirty="0"/>
            <a:t>When forecasting, check to make sure the forecasted values make sense. If you don’t expect the values to ever reach below zero, add a limitation to the plot to prevent this</a:t>
          </a:r>
        </a:p>
      </dgm:t>
    </dgm:pt>
    <dgm:pt modelId="{E82851AB-929E-40A3-A6DC-6EF76927E489}" type="parTrans" cxnId="{7FFEE48D-0B41-43A1-A7B6-95CADC0E6CB1}">
      <dgm:prSet/>
      <dgm:spPr/>
      <dgm:t>
        <a:bodyPr/>
        <a:lstStyle/>
        <a:p>
          <a:endParaRPr lang="en-US"/>
        </a:p>
      </dgm:t>
    </dgm:pt>
    <dgm:pt modelId="{A0EF69C4-3125-4FB3-B9A7-D901C8405920}" type="sibTrans" cxnId="{7FFEE48D-0B41-43A1-A7B6-95CADC0E6CB1}">
      <dgm:prSet/>
      <dgm:spPr/>
      <dgm:t>
        <a:bodyPr/>
        <a:lstStyle/>
        <a:p>
          <a:endParaRPr lang="en-US"/>
        </a:p>
      </dgm:t>
    </dgm:pt>
    <dgm:pt modelId="{FB2B2B9D-3B19-4A58-8E4E-C6337CFE818F}" type="pres">
      <dgm:prSet presAssocID="{3FA1B6B5-B1C6-435A-BC65-6BBD8F0BE79E}" presName="linear" presStyleCnt="0">
        <dgm:presLayoutVars>
          <dgm:animLvl val="lvl"/>
          <dgm:resizeHandles val="exact"/>
        </dgm:presLayoutVars>
      </dgm:prSet>
      <dgm:spPr/>
    </dgm:pt>
    <dgm:pt modelId="{E48DDD14-FCC7-47F0-BB28-BB05A8D685A7}" type="pres">
      <dgm:prSet presAssocID="{25E4AB78-831D-439D-BEDF-BA82BFAA871C}" presName="parentText" presStyleLbl="node1" presStyleIdx="0" presStyleCnt="4">
        <dgm:presLayoutVars>
          <dgm:chMax val="0"/>
          <dgm:bulletEnabled val="1"/>
        </dgm:presLayoutVars>
      </dgm:prSet>
      <dgm:spPr/>
    </dgm:pt>
    <dgm:pt modelId="{0B3B8341-1E26-4C8D-AFF4-77516D40E759}" type="pres">
      <dgm:prSet presAssocID="{802CE6A8-0903-4131-AE8B-47536D615C09}" presName="spacer" presStyleCnt="0"/>
      <dgm:spPr/>
    </dgm:pt>
    <dgm:pt modelId="{1F3E24E4-C7F4-4090-A93B-5C1880AB202C}" type="pres">
      <dgm:prSet presAssocID="{1925859C-D6A9-4E2B-9B2B-CB732D1AACE7}" presName="parentText" presStyleLbl="node1" presStyleIdx="1" presStyleCnt="4">
        <dgm:presLayoutVars>
          <dgm:chMax val="0"/>
          <dgm:bulletEnabled val="1"/>
        </dgm:presLayoutVars>
      </dgm:prSet>
      <dgm:spPr/>
    </dgm:pt>
    <dgm:pt modelId="{86635F27-79EB-4C73-8EC7-B0E0DC893DD5}" type="pres">
      <dgm:prSet presAssocID="{8D02B032-EE65-443F-9BF2-AAD4BAD5C660}" presName="spacer" presStyleCnt="0"/>
      <dgm:spPr/>
    </dgm:pt>
    <dgm:pt modelId="{2A176772-41B4-48D4-9976-B98C4BEF8C98}" type="pres">
      <dgm:prSet presAssocID="{E17AA550-48A9-4E2B-928E-6C68838C48EF}" presName="parentText" presStyleLbl="node1" presStyleIdx="2" presStyleCnt="4">
        <dgm:presLayoutVars>
          <dgm:chMax val="0"/>
          <dgm:bulletEnabled val="1"/>
        </dgm:presLayoutVars>
      </dgm:prSet>
      <dgm:spPr/>
    </dgm:pt>
    <dgm:pt modelId="{96279DC3-FA97-4CE1-9232-BD08C60110AF}" type="pres">
      <dgm:prSet presAssocID="{4A0797A9-CEF8-4666-A708-CDB7E54EB7CE}" presName="spacer" presStyleCnt="0"/>
      <dgm:spPr/>
    </dgm:pt>
    <dgm:pt modelId="{D72FEBF5-34CA-433D-AAA3-3EBE41F82464}" type="pres">
      <dgm:prSet presAssocID="{1F7D1434-0B8A-4DCA-9BC2-9F5F4D5E5868}" presName="parentText" presStyleLbl="node1" presStyleIdx="3" presStyleCnt="4">
        <dgm:presLayoutVars>
          <dgm:chMax val="0"/>
          <dgm:bulletEnabled val="1"/>
        </dgm:presLayoutVars>
      </dgm:prSet>
      <dgm:spPr/>
    </dgm:pt>
  </dgm:ptLst>
  <dgm:cxnLst>
    <dgm:cxn modelId="{442AB901-C165-447F-9381-6F2CC8392DA8}" type="presOf" srcId="{25E4AB78-831D-439D-BEDF-BA82BFAA871C}" destId="{E48DDD14-FCC7-47F0-BB28-BB05A8D685A7}" srcOrd="0" destOrd="0" presId="urn:microsoft.com/office/officeart/2005/8/layout/vList2"/>
    <dgm:cxn modelId="{03D0F205-A4C8-4478-B522-84F4AC6D92C7}" srcId="{3FA1B6B5-B1C6-435A-BC65-6BBD8F0BE79E}" destId="{1925859C-D6A9-4E2B-9B2B-CB732D1AACE7}" srcOrd="1" destOrd="0" parTransId="{3CE389B9-45FD-47C9-913D-FF87F8658429}" sibTransId="{8D02B032-EE65-443F-9BF2-AAD4BAD5C660}"/>
    <dgm:cxn modelId="{1F97AC1B-89F5-49FF-B8B0-97614AFB17A4}" srcId="{3FA1B6B5-B1C6-435A-BC65-6BBD8F0BE79E}" destId="{E17AA550-48A9-4E2B-928E-6C68838C48EF}" srcOrd="2" destOrd="0" parTransId="{60240C2F-9C79-4EEF-8D68-CBE524691E9A}" sibTransId="{4A0797A9-CEF8-4666-A708-CDB7E54EB7CE}"/>
    <dgm:cxn modelId="{D2DC164E-AFAC-43BE-A1D7-BAF5B9180960}" type="presOf" srcId="{E17AA550-48A9-4E2B-928E-6C68838C48EF}" destId="{2A176772-41B4-48D4-9976-B98C4BEF8C98}" srcOrd="0" destOrd="0" presId="urn:microsoft.com/office/officeart/2005/8/layout/vList2"/>
    <dgm:cxn modelId="{7FFEE48D-0B41-43A1-A7B6-95CADC0E6CB1}" srcId="{3FA1B6B5-B1C6-435A-BC65-6BBD8F0BE79E}" destId="{1F7D1434-0B8A-4DCA-9BC2-9F5F4D5E5868}" srcOrd="3" destOrd="0" parTransId="{E82851AB-929E-40A3-A6DC-6EF76927E489}" sibTransId="{A0EF69C4-3125-4FB3-B9A7-D901C8405920}"/>
    <dgm:cxn modelId="{A4530091-EC43-43DB-8D33-EFC894279D66}" type="presOf" srcId="{1925859C-D6A9-4E2B-9B2B-CB732D1AACE7}" destId="{1F3E24E4-C7F4-4090-A93B-5C1880AB202C}" srcOrd="0" destOrd="0" presId="urn:microsoft.com/office/officeart/2005/8/layout/vList2"/>
    <dgm:cxn modelId="{001821B1-1840-45C7-B701-156A827F35A5}" type="presOf" srcId="{1F7D1434-0B8A-4DCA-9BC2-9F5F4D5E5868}" destId="{D72FEBF5-34CA-433D-AAA3-3EBE41F82464}" srcOrd="0" destOrd="0" presId="urn:microsoft.com/office/officeart/2005/8/layout/vList2"/>
    <dgm:cxn modelId="{B40CB4D1-C809-4BC3-A1C7-C3526D0467EE}" type="presOf" srcId="{3FA1B6B5-B1C6-435A-BC65-6BBD8F0BE79E}" destId="{FB2B2B9D-3B19-4A58-8E4E-C6337CFE818F}" srcOrd="0" destOrd="0" presId="urn:microsoft.com/office/officeart/2005/8/layout/vList2"/>
    <dgm:cxn modelId="{192160EB-192E-4FDC-962D-453FE540E01F}" srcId="{3FA1B6B5-B1C6-435A-BC65-6BBD8F0BE79E}" destId="{25E4AB78-831D-439D-BEDF-BA82BFAA871C}" srcOrd="0" destOrd="0" parTransId="{2013C46C-8C6F-4A4C-900F-999170E47226}" sibTransId="{802CE6A8-0903-4131-AE8B-47536D615C09}"/>
    <dgm:cxn modelId="{B5F6EDD0-E980-4D81-BFF4-16B857BA8B54}" type="presParOf" srcId="{FB2B2B9D-3B19-4A58-8E4E-C6337CFE818F}" destId="{E48DDD14-FCC7-47F0-BB28-BB05A8D685A7}" srcOrd="0" destOrd="0" presId="urn:microsoft.com/office/officeart/2005/8/layout/vList2"/>
    <dgm:cxn modelId="{5D50CDA2-2BA7-43F9-8406-9D66AD003067}" type="presParOf" srcId="{FB2B2B9D-3B19-4A58-8E4E-C6337CFE818F}" destId="{0B3B8341-1E26-4C8D-AFF4-77516D40E759}" srcOrd="1" destOrd="0" presId="urn:microsoft.com/office/officeart/2005/8/layout/vList2"/>
    <dgm:cxn modelId="{7B5BF559-865D-4FEA-9EB9-9D1F580B4B42}" type="presParOf" srcId="{FB2B2B9D-3B19-4A58-8E4E-C6337CFE818F}" destId="{1F3E24E4-C7F4-4090-A93B-5C1880AB202C}" srcOrd="2" destOrd="0" presId="urn:microsoft.com/office/officeart/2005/8/layout/vList2"/>
    <dgm:cxn modelId="{65B674A9-8277-46A6-96CF-643BEA39EAB6}" type="presParOf" srcId="{FB2B2B9D-3B19-4A58-8E4E-C6337CFE818F}" destId="{86635F27-79EB-4C73-8EC7-B0E0DC893DD5}" srcOrd="3" destOrd="0" presId="urn:microsoft.com/office/officeart/2005/8/layout/vList2"/>
    <dgm:cxn modelId="{8220A878-3AA5-4EC6-AB13-FA015CADD4B4}" type="presParOf" srcId="{FB2B2B9D-3B19-4A58-8E4E-C6337CFE818F}" destId="{2A176772-41B4-48D4-9976-B98C4BEF8C98}" srcOrd="4" destOrd="0" presId="urn:microsoft.com/office/officeart/2005/8/layout/vList2"/>
    <dgm:cxn modelId="{82702101-E1EE-4D21-8CB5-C478F0114AA3}" type="presParOf" srcId="{FB2B2B9D-3B19-4A58-8E4E-C6337CFE818F}" destId="{96279DC3-FA97-4CE1-9232-BD08C60110AF}" srcOrd="5" destOrd="0" presId="urn:microsoft.com/office/officeart/2005/8/layout/vList2"/>
    <dgm:cxn modelId="{3DB261AD-F53A-41D6-B6EB-5DED4BA8F405}" type="presParOf" srcId="{FB2B2B9D-3B19-4A58-8E4E-C6337CFE818F}" destId="{D72FEBF5-34CA-433D-AAA3-3EBE41F82464}"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1C5750F-2ACA-4DD2-813F-232E15EC7E26}" type="doc">
      <dgm:prSet loTypeId="urn:microsoft.com/office/officeart/2008/layout/LinedList" loCatId="list" qsTypeId="urn:microsoft.com/office/officeart/2005/8/quickstyle/simple1" qsCatId="simple" csTypeId="urn:microsoft.com/office/officeart/2005/8/colors/accent6_1" csCatId="accent6" phldr="1"/>
      <dgm:spPr/>
      <dgm:t>
        <a:bodyPr/>
        <a:lstStyle/>
        <a:p>
          <a:endParaRPr lang="en-US"/>
        </a:p>
      </dgm:t>
    </dgm:pt>
    <dgm:pt modelId="{CF0B1168-A277-4616-A5FE-4121072439BC}">
      <dgm:prSet custT="1"/>
      <dgm:spPr/>
      <dgm:t>
        <a:bodyPr/>
        <a:lstStyle/>
        <a:p>
          <a:pPr algn="ctr"/>
          <a:r>
            <a:rPr lang="en-US" sz="2200" dirty="0"/>
            <a:t>We can conclude that Kitchen usage is prominent around 16-18 PM UTC, which is roughly near dinner time</a:t>
          </a:r>
        </a:p>
      </dgm:t>
    </dgm:pt>
    <dgm:pt modelId="{6293A1D6-B204-4E66-97DC-CBEC6364099B}" type="parTrans" cxnId="{4C511163-F88B-4BBA-9C3D-77266B3456EC}">
      <dgm:prSet/>
      <dgm:spPr/>
      <dgm:t>
        <a:bodyPr/>
        <a:lstStyle/>
        <a:p>
          <a:endParaRPr lang="en-US"/>
        </a:p>
      </dgm:t>
    </dgm:pt>
    <dgm:pt modelId="{908B3629-3052-4365-9508-A325E44D1D4D}" type="sibTrans" cxnId="{4C511163-F88B-4BBA-9C3D-77266B3456EC}">
      <dgm:prSet/>
      <dgm:spPr/>
      <dgm:t>
        <a:bodyPr/>
        <a:lstStyle/>
        <a:p>
          <a:endParaRPr lang="en-US"/>
        </a:p>
      </dgm:t>
    </dgm:pt>
    <dgm:pt modelId="{E9BF5527-775F-46A5-957A-41D0F0D42E38}">
      <dgm:prSet custT="1"/>
      <dgm:spPr/>
      <dgm:t>
        <a:bodyPr/>
        <a:lstStyle/>
        <a:p>
          <a:pPr algn="ctr"/>
          <a:r>
            <a:rPr lang="en-US" sz="2200" dirty="0"/>
            <a:t>Laundry Room usage is the smallest for the day but has tiny spikes throughout the day. This may be due to appliances in use</a:t>
          </a:r>
        </a:p>
      </dgm:t>
    </dgm:pt>
    <dgm:pt modelId="{F0AD8D4C-A6B0-467C-8A7E-D035E1274944}" type="parTrans" cxnId="{39CA4278-6AC9-4B8D-9F1F-26D558627839}">
      <dgm:prSet/>
      <dgm:spPr/>
      <dgm:t>
        <a:bodyPr/>
        <a:lstStyle/>
        <a:p>
          <a:endParaRPr lang="en-US"/>
        </a:p>
      </dgm:t>
    </dgm:pt>
    <dgm:pt modelId="{4C037074-D142-46C4-842F-E771617A6D28}" type="sibTrans" cxnId="{39CA4278-6AC9-4B8D-9F1F-26D558627839}">
      <dgm:prSet/>
      <dgm:spPr/>
      <dgm:t>
        <a:bodyPr/>
        <a:lstStyle/>
        <a:p>
          <a:endParaRPr lang="en-US"/>
        </a:p>
      </dgm:t>
    </dgm:pt>
    <dgm:pt modelId="{64369592-0E23-4661-B0C5-A438105AE25E}">
      <dgm:prSet custT="1"/>
      <dgm:spPr/>
      <dgm:t>
        <a:bodyPr/>
        <a:lstStyle/>
        <a:p>
          <a:pPr algn="ctr"/>
          <a:r>
            <a:rPr lang="en-US" sz="2200" dirty="0"/>
            <a:t>Water</a:t>
          </a:r>
          <a:r>
            <a:rPr lang="en-US" sz="2200" baseline="0" dirty="0"/>
            <a:t> Heater/AC usage is not consistent throughout the day but occurs mostly in the morning and late night. This could be due to hot water usage for those times</a:t>
          </a:r>
          <a:endParaRPr lang="en-US" sz="2200" dirty="0"/>
        </a:p>
      </dgm:t>
    </dgm:pt>
    <dgm:pt modelId="{F85E2121-1289-4C7F-871F-72DC6D633E0B}" type="parTrans" cxnId="{B8EE975D-DFB0-4A4C-BB94-B6F5CA3E8CBC}">
      <dgm:prSet/>
      <dgm:spPr/>
      <dgm:t>
        <a:bodyPr/>
        <a:lstStyle/>
        <a:p>
          <a:endParaRPr lang="en-US"/>
        </a:p>
      </dgm:t>
    </dgm:pt>
    <dgm:pt modelId="{15F9BC25-B7A7-437B-B235-290B90C7F076}" type="sibTrans" cxnId="{B8EE975D-DFB0-4A4C-BB94-B6F5CA3E8CBC}">
      <dgm:prSet/>
      <dgm:spPr/>
      <dgm:t>
        <a:bodyPr/>
        <a:lstStyle/>
        <a:p>
          <a:endParaRPr lang="en-US"/>
        </a:p>
      </dgm:t>
    </dgm:pt>
    <dgm:pt modelId="{BB114B0E-B985-4C81-87F9-1AF1DF7962EC}" type="pres">
      <dgm:prSet presAssocID="{E1C5750F-2ACA-4DD2-813F-232E15EC7E26}" presName="vert0" presStyleCnt="0">
        <dgm:presLayoutVars>
          <dgm:dir/>
          <dgm:animOne val="branch"/>
          <dgm:animLvl val="lvl"/>
        </dgm:presLayoutVars>
      </dgm:prSet>
      <dgm:spPr/>
    </dgm:pt>
    <dgm:pt modelId="{AD89AD07-91A6-4888-A01A-7B3AC04E1199}" type="pres">
      <dgm:prSet presAssocID="{CF0B1168-A277-4616-A5FE-4121072439BC}" presName="thickLine" presStyleLbl="alignNode1" presStyleIdx="0" presStyleCnt="3"/>
      <dgm:spPr/>
    </dgm:pt>
    <dgm:pt modelId="{52186A46-C94E-422E-829C-1359EEE899BA}" type="pres">
      <dgm:prSet presAssocID="{CF0B1168-A277-4616-A5FE-4121072439BC}" presName="horz1" presStyleCnt="0"/>
      <dgm:spPr/>
    </dgm:pt>
    <dgm:pt modelId="{3F5FD502-2EFE-44A8-AA18-5BA290BC2E89}" type="pres">
      <dgm:prSet presAssocID="{CF0B1168-A277-4616-A5FE-4121072439BC}" presName="tx1" presStyleLbl="revTx" presStyleIdx="0" presStyleCnt="3" custScaleY="122083"/>
      <dgm:spPr/>
    </dgm:pt>
    <dgm:pt modelId="{BCDC98DE-AF9B-4365-BFB1-464DA802A8F2}" type="pres">
      <dgm:prSet presAssocID="{CF0B1168-A277-4616-A5FE-4121072439BC}" presName="vert1" presStyleCnt="0"/>
      <dgm:spPr/>
    </dgm:pt>
    <dgm:pt modelId="{7009377F-3DC4-44F5-9FA3-0B1A32975959}" type="pres">
      <dgm:prSet presAssocID="{E9BF5527-775F-46A5-957A-41D0F0D42E38}" presName="thickLine" presStyleLbl="alignNode1" presStyleIdx="1" presStyleCnt="3"/>
      <dgm:spPr/>
    </dgm:pt>
    <dgm:pt modelId="{EC5F6665-1D97-4302-AA4F-88ED7AFEE5E4}" type="pres">
      <dgm:prSet presAssocID="{E9BF5527-775F-46A5-957A-41D0F0D42E38}" presName="horz1" presStyleCnt="0"/>
      <dgm:spPr/>
    </dgm:pt>
    <dgm:pt modelId="{34B96A4B-01B9-423A-B319-7E585B11C28F}" type="pres">
      <dgm:prSet presAssocID="{E9BF5527-775F-46A5-957A-41D0F0D42E38}" presName="tx1" presStyleLbl="revTx" presStyleIdx="1" presStyleCnt="3" custScaleY="138024"/>
      <dgm:spPr/>
    </dgm:pt>
    <dgm:pt modelId="{FFC2DCAD-B46A-4656-A87A-3132CB69E5CA}" type="pres">
      <dgm:prSet presAssocID="{E9BF5527-775F-46A5-957A-41D0F0D42E38}" presName="vert1" presStyleCnt="0"/>
      <dgm:spPr/>
    </dgm:pt>
    <dgm:pt modelId="{3390C648-F6EF-45A1-9565-A8F944294472}" type="pres">
      <dgm:prSet presAssocID="{64369592-0E23-4661-B0C5-A438105AE25E}" presName="thickLine" presStyleLbl="alignNode1" presStyleIdx="2" presStyleCnt="3"/>
      <dgm:spPr/>
    </dgm:pt>
    <dgm:pt modelId="{65F1ED00-B531-480B-A222-D0EC88165243}" type="pres">
      <dgm:prSet presAssocID="{64369592-0E23-4661-B0C5-A438105AE25E}" presName="horz1" presStyleCnt="0"/>
      <dgm:spPr/>
    </dgm:pt>
    <dgm:pt modelId="{0DB929C2-DC50-45D0-A9CD-A81191198B0B}" type="pres">
      <dgm:prSet presAssocID="{64369592-0E23-4661-B0C5-A438105AE25E}" presName="tx1" presStyleLbl="revTx" presStyleIdx="2" presStyleCnt="3"/>
      <dgm:spPr/>
    </dgm:pt>
    <dgm:pt modelId="{01BA67CD-8504-41F0-A716-2D208D573AA1}" type="pres">
      <dgm:prSet presAssocID="{64369592-0E23-4661-B0C5-A438105AE25E}" presName="vert1" presStyleCnt="0"/>
      <dgm:spPr/>
    </dgm:pt>
  </dgm:ptLst>
  <dgm:cxnLst>
    <dgm:cxn modelId="{98A7951C-799C-40DD-BC27-7BB500E2126C}" type="presOf" srcId="{E9BF5527-775F-46A5-957A-41D0F0D42E38}" destId="{34B96A4B-01B9-423A-B319-7E585B11C28F}" srcOrd="0" destOrd="0" presId="urn:microsoft.com/office/officeart/2008/layout/LinedList"/>
    <dgm:cxn modelId="{B8EE975D-DFB0-4A4C-BB94-B6F5CA3E8CBC}" srcId="{E1C5750F-2ACA-4DD2-813F-232E15EC7E26}" destId="{64369592-0E23-4661-B0C5-A438105AE25E}" srcOrd="2" destOrd="0" parTransId="{F85E2121-1289-4C7F-871F-72DC6D633E0B}" sibTransId="{15F9BC25-B7A7-437B-B235-290B90C7F076}"/>
    <dgm:cxn modelId="{4C511163-F88B-4BBA-9C3D-77266B3456EC}" srcId="{E1C5750F-2ACA-4DD2-813F-232E15EC7E26}" destId="{CF0B1168-A277-4616-A5FE-4121072439BC}" srcOrd="0" destOrd="0" parTransId="{6293A1D6-B204-4E66-97DC-CBEC6364099B}" sibTransId="{908B3629-3052-4365-9508-A325E44D1D4D}"/>
    <dgm:cxn modelId="{5641A045-E8FF-480B-8BDF-A15708E51BC8}" type="presOf" srcId="{CF0B1168-A277-4616-A5FE-4121072439BC}" destId="{3F5FD502-2EFE-44A8-AA18-5BA290BC2E89}" srcOrd="0" destOrd="0" presId="urn:microsoft.com/office/officeart/2008/layout/LinedList"/>
    <dgm:cxn modelId="{39CA4278-6AC9-4B8D-9F1F-26D558627839}" srcId="{E1C5750F-2ACA-4DD2-813F-232E15EC7E26}" destId="{E9BF5527-775F-46A5-957A-41D0F0D42E38}" srcOrd="1" destOrd="0" parTransId="{F0AD8D4C-A6B0-467C-8A7E-D035E1274944}" sibTransId="{4C037074-D142-46C4-842F-E771617A6D28}"/>
    <dgm:cxn modelId="{C65001D9-D645-42D5-B50D-7E867C2256EA}" type="presOf" srcId="{64369592-0E23-4661-B0C5-A438105AE25E}" destId="{0DB929C2-DC50-45D0-A9CD-A81191198B0B}" srcOrd="0" destOrd="0" presId="urn:microsoft.com/office/officeart/2008/layout/LinedList"/>
    <dgm:cxn modelId="{E968CFEC-6594-4CB2-871D-2ACEB413F3F3}" type="presOf" srcId="{E1C5750F-2ACA-4DD2-813F-232E15EC7E26}" destId="{BB114B0E-B985-4C81-87F9-1AF1DF7962EC}" srcOrd="0" destOrd="0" presId="urn:microsoft.com/office/officeart/2008/layout/LinedList"/>
    <dgm:cxn modelId="{4F52DEA8-D135-4ECC-BA09-27F40ABCB018}" type="presParOf" srcId="{BB114B0E-B985-4C81-87F9-1AF1DF7962EC}" destId="{AD89AD07-91A6-4888-A01A-7B3AC04E1199}" srcOrd="0" destOrd="0" presId="urn:microsoft.com/office/officeart/2008/layout/LinedList"/>
    <dgm:cxn modelId="{2A2FC97C-63C6-41E9-9034-46D452944FA1}" type="presParOf" srcId="{BB114B0E-B985-4C81-87F9-1AF1DF7962EC}" destId="{52186A46-C94E-422E-829C-1359EEE899BA}" srcOrd="1" destOrd="0" presId="urn:microsoft.com/office/officeart/2008/layout/LinedList"/>
    <dgm:cxn modelId="{C9B6BC63-9542-4FA3-8135-80EACFEA84C5}" type="presParOf" srcId="{52186A46-C94E-422E-829C-1359EEE899BA}" destId="{3F5FD502-2EFE-44A8-AA18-5BA290BC2E89}" srcOrd="0" destOrd="0" presId="urn:microsoft.com/office/officeart/2008/layout/LinedList"/>
    <dgm:cxn modelId="{C363C658-E022-4D67-889D-625E55B83164}" type="presParOf" srcId="{52186A46-C94E-422E-829C-1359EEE899BA}" destId="{BCDC98DE-AF9B-4365-BFB1-464DA802A8F2}" srcOrd="1" destOrd="0" presId="urn:microsoft.com/office/officeart/2008/layout/LinedList"/>
    <dgm:cxn modelId="{F63AB780-D3FD-41A9-B619-1F4B41A0ADA3}" type="presParOf" srcId="{BB114B0E-B985-4C81-87F9-1AF1DF7962EC}" destId="{7009377F-3DC4-44F5-9FA3-0B1A32975959}" srcOrd="2" destOrd="0" presId="urn:microsoft.com/office/officeart/2008/layout/LinedList"/>
    <dgm:cxn modelId="{A94795E3-4EF8-4F83-B68E-5A0284F29CD9}" type="presParOf" srcId="{BB114B0E-B985-4C81-87F9-1AF1DF7962EC}" destId="{EC5F6665-1D97-4302-AA4F-88ED7AFEE5E4}" srcOrd="3" destOrd="0" presId="urn:microsoft.com/office/officeart/2008/layout/LinedList"/>
    <dgm:cxn modelId="{A3AE042D-BDFB-4ED5-8457-176E52222489}" type="presParOf" srcId="{EC5F6665-1D97-4302-AA4F-88ED7AFEE5E4}" destId="{34B96A4B-01B9-423A-B319-7E585B11C28F}" srcOrd="0" destOrd="0" presId="urn:microsoft.com/office/officeart/2008/layout/LinedList"/>
    <dgm:cxn modelId="{760F4C02-DDDB-4B17-B68C-0954F33C1150}" type="presParOf" srcId="{EC5F6665-1D97-4302-AA4F-88ED7AFEE5E4}" destId="{FFC2DCAD-B46A-4656-A87A-3132CB69E5CA}" srcOrd="1" destOrd="0" presId="urn:microsoft.com/office/officeart/2008/layout/LinedList"/>
    <dgm:cxn modelId="{883F8C74-31EC-4B43-B6F2-CD0B951ECDF6}" type="presParOf" srcId="{BB114B0E-B985-4C81-87F9-1AF1DF7962EC}" destId="{3390C648-F6EF-45A1-9565-A8F944294472}" srcOrd="4" destOrd="0" presId="urn:microsoft.com/office/officeart/2008/layout/LinedList"/>
    <dgm:cxn modelId="{72F8FEF6-CE7D-4499-82DA-736415778F51}" type="presParOf" srcId="{BB114B0E-B985-4C81-87F9-1AF1DF7962EC}" destId="{65F1ED00-B531-480B-A222-D0EC88165243}" srcOrd="5" destOrd="0" presId="urn:microsoft.com/office/officeart/2008/layout/LinedList"/>
    <dgm:cxn modelId="{A0B9378C-E351-4449-9EBC-70370D3D3DC6}" type="presParOf" srcId="{65F1ED00-B531-480B-A222-D0EC88165243}" destId="{0DB929C2-DC50-45D0-A9CD-A81191198B0B}" srcOrd="0" destOrd="0" presId="urn:microsoft.com/office/officeart/2008/layout/LinedList"/>
    <dgm:cxn modelId="{45AAE70F-A4F0-46EF-A506-54D88C43A627}" type="presParOf" srcId="{65F1ED00-B531-480B-A222-D0EC88165243}" destId="{01BA67CD-8504-41F0-A716-2D208D573AA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1C5750F-2ACA-4DD2-813F-232E15EC7E26}" type="doc">
      <dgm:prSet loTypeId="urn:microsoft.com/office/officeart/2008/layout/LinedList" loCatId="list" qsTypeId="urn:microsoft.com/office/officeart/2005/8/quickstyle/simple1" qsCatId="simple" csTypeId="urn:microsoft.com/office/officeart/2005/8/colors/accent6_1" csCatId="accent6" phldr="1"/>
      <dgm:spPr/>
      <dgm:t>
        <a:bodyPr/>
        <a:lstStyle/>
        <a:p>
          <a:endParaRPr lang="en-US"/>
        </a:p>
      </dgm:t>
    </dgm:pt>
    <dgm:pt modelId="{CF0B1168-A277-4616-A5FE-4121072439BC}">
      <dgm:prSet custT="1"/>
      <dgm:spPr/>
      <dgm:t>
        <a:bodyPr/>
        <a:lstStyle/>
        <a:p>
          <a:pPr algn="ctr"/>
          <a:r>
            <a:rPr lang="en-US" sz="2200" dirty="0"/>
            <a:t>Kitchen usage spikes roughly 1-2 times a day for the week. Can be assumed to be when homeowners prepare meals </a:t>
          </a:r>
        </a:p>
      </dgm:t>
    </dgm:pt>
    <dgm:pt modelId="{6293A1D6-B204-4E66-97DC-CBEC6364099B}" type="parTrans" cxnId="{4C511163-F88B-4BBA-9C3D-77266B3456EC}">
      <dgm:prSet/>
      <dgm:spPr/>
      <dgm:t>
        <a:bodyPr/>
        <a:lstStyle/>
        <a:p>
          <a:endParaRPr lang="en-US"/>
        </a:p>
      </dgm:t>
    </dgm:pt>
    <dgm:pt modelId="{908B3629-3052-4365-9508-A325E44D1D4D}" type="sibTrans" cxnId="{4C511163-F88B-4BBA-9C3D-77266B3456EC}">
      <dgm:prSet/>
      <dgm:spPr/>
      <dgm:t>
        <a:bodyPr/>
        <a:lstStyle/>
        <a:p>
          <a:endParaRPr lang="en-US"/>
        </a:p>
      </dgm:t>
    </dgm:pt>
    <dgm:pt modelId="{E9BF5527-775F-46A5-957A-41D0F0D42E38}">
      <dgm:prSet custT="1"/>
      <dgm:spPr/>
      <dgm:t>
        <a:bodyPr/>
        <a:lstStyle/>
        <a:p>
          <a:pPr algn="ctr"/>
          <a:r>
            <a:rPr lang="en-US" sz="2200" dirty="0"/>
            <a:t>Laundry Room usage has large spikes on Jan. 9</a:t>
          </a:r>
          <a:r>
            <a:rPr lang="en-US" sz="2200" baseline="30000" dirty="0"/>
            <a:t>th</a:t>
          </a:r>
          <a:r>
            <a:rPr lang="en-US" sz="2200" dirty="0"/>
            <a:t> and Jan 13</a:t>
          </a:r>
          <a:r>
            <a:rPr lang="en-US" sz="2200" baseline="30000" dirty="0"/>
            <a:t>th</a:t>
          </a:r>
          <a:r>
            <a:rPr lang="en-US" sz="2200" dirty="0"/>
            <a:t>. Can be assumed to be when homeowners did their laundry. </a:t>
          </a:r>
        </a:p>
      </dgm:t>
    </dgm:pt>
    <dgm:pt modelId="{F0AD8D4C-A6B0-467C-8A7E-D035E1274944}" type="parTrans" cxnId="{39CA4278-6AC9-4B8D-9F1F-26D558627839}">
      <dgm:prSet/>
      <dgm:spPr/>
      <dgm:t>
        <a:bodyPr/>
        <a:lstStyle/>
        <a:p>
          <a:endParaRPr lang="en-US"/>
        </a:p>
      </dgm:t>
    </dgm:pt>
    <dgm:pt modelId="{4C037074-D142-46C4-842F-E771617A6D28}" type="sibTrans" cxnId="{39CA4278-6AC9-4B8D-9F1F-26D558627839}">
      <dgm:prSet/>
      <dgm:spPr/>
      <dgm:t>
        <a:bodyPr/>
        <a:lstStyle/>
        <a:p>
          <a:endParaRPr lang="en-US"/>
        </a:p>
      </dgm:t>
    </dgm:pt>
    <dgm:pt modelId="{64369592-0E23-4661-B0C5-A438105AE25E}">
      <dgm:prSet custT="1"/>
      <dgm:spPr/>
      <dgm:t>
        <a:bodyPr/>
        <a:lstStyle/>
        <a:p>
          <a:pPr algn="ctr"/>
          <a:r>
            <a:rPr lang="en-US" sz="2200" dirty="0"/>
            <a:t>Water Heater/AC has consistent spikes daily throughout the week. Can be assumed to be when homeowners are using hot water</a:t>
          </a:r>
        </a:p>
      </dgm:t>
    </dgm:pt>
    <dgm:pt modelId="{F85E2121-1289-4C7F-871F-72DC6D633E0B}" type="parTrans" cxnId="{B8EE975D-DFB0-4A4C-BB94-B6F5CA3E8CBC}">
      <dgm:prSet/>
      <dgm:spPr/>
      <dgm:t>
        <a:bodyPr/>
        <a:lstStyle/>
        <a:p>
          <a:endParaRPr lang="en-US"/>
        </a:p>
      </dgm:t>
    </dgm:pt>
    <dgm:pt modelId="{15F9BC25-B7A7-437B-B235-290B90C7F076}" type="sibTrans" cxnId="{B8EE975D-DFB0-4A4C-BB94-B6F5CA3E8CBC}">
      <dgm:prSet/>
      <dgm:spPr/>
      <dgm:t>
        <a:bodyPr/>
        <a:lstStyle/>
        <a:p>
          <a:endParaRPr lang="en-US"/>
        </a:p>
      </dgm:t>
    </dgm:pt>
    <dgm:pt modelId="{BB114B0E-B985-4C81-87F9-1AF1DF7962EC}" type="pres">
      <dgm:prSet presAssocID="{E1C5750F-2ACA-4DD2-813F-232E15EC7E26}" presName="vert0" presStyleCnt="0">
        <dgm:presLayoutVars>
          <dgm:dir/>
          <dgm:animOne val="branch"/>
          <dgm:animLvl val="lvl"/>
        </dgm:presLayoutVars>
      </dgm:prSet>
      <dgm:spPr/>
    </dgm:pt>
    <dgm:pt modelId="{AD89AD07-91A6-4888-A01A-7B3AC04E1199}" type="pres">
      <dgm:prSet presAssocID="{CF0B1168-A277-4616-A5FE-4121072439BC}" presName="thickLine" presStyleLbl="alignNode1" presStyleIdx="0" presStyleCnt="3"/>
      <dgm:spPr/>
    </dgm:pt>
    <dgm:pt modelId="{52186A46-C94E-422E-829C-1359EEE899BA}" type="pres">
      <dgm:prSet presAssocID="{CF0B1168-A277-4616-A5FE-4121072439BC}" presName="horz1" presStyleCnt="0"/>
      <dgm:spPr/>
    </dgm:pt>
    <dgm:pt modelId="{3F5FD502-2EFE-44A8-AA18-5BA290BC2E89}" type="pres">
      <dgm:prSet presAssocID="{CF0B1168-A277-4616-A5FE-4121072439BC}" presName="tx1" presStyleLbl="revTx" presStyleIdx="0" presStyleCnt="3" custScaleY="112605"/>
      <dgm:spPr/>
    </dgm:pt>
    <dgm:pt modelId="{BCDC98DE-AF9B-4365-BFB1-464DA802A8F2}" type="pres">
      <dgm:prSet presAssocID="{CF0B1168-A277-4616-A5FE-4121072439BC}" presName="vert1" presStyleCnt="0"/>
      <dgm:spPr/>
    </dgm:pt>
    <dgm:pt modelId="{7009377F-3DC4-44F5-9FA3-0B1A32975959}" type="pres">
      <dgm:prSet presAssocID="{E9BF5527-775F-46A5-957A-41D0F0D42E38}" presName="thickLine" presStyleLbl="alignNode1" presStyleIdx="1" presStyleCnt="3"/>
      <dgm:spPr/>
    </dgm:pt>
    <dgm:pt modelId="{EC5F6665-1D97-4302-AA4F-88ED7AFEE5E4}" type="pres">
      <dgm:prSet presAssocID="{E9BF5527-775F-46A5-957A-41D0F0D42E38}" presName="horz1" presStyleCnt="0"/>
      <dgm:spPr/>
    </dgm:pt>
    <dgm:pt modelId="{34B96A4B-01B9-423A-B319-7E585B11C28F}" type="pres">
      <dgm:prSet presAssocID="{E9BF5527-775F-46A5-957A-41D0F0D42E38}" presName="tx1" presStyleLbl="revTx" presStyleIdx="1" presStyleCnt="3" custScaleY="116142"/>
      <dgm:spPr/>
    </dgm:pt>
    <dgm:pt modelId="{FFC2DCAD-B46A-4656-A87A-3132CB69E5CA}" type="pres">
      <dgm:prSet presAssocID="{E9BF5527-775F-46A5-957A-41D0F0D42E38}" presName="vert1" presStyleCnt="0"/>
      <dgm:spPr/>
    </dgm:pt>
    <dgm:pt modelId="{3390C648-F6EF-45A1-9565-A8F944294472}" type="pres">
      <dgm:prSet presAssocID="{64369592-0E23-4661-B0C5-A438105AE25E}" presName="thickLine" presStyleLbl="alignNode1" presStyleIdx="2" presStyleCnt="3"/>
      <dgm:spPr/>
    </dgm:pt>
    <dgm:pt modelId="{65F1ED00-B531-480B-A222-D0EC88165243}" type="pres">
      <dgm:prSet presAssocID="{64369592-0E23-4661-B0C5-A438105AE25E}" presName="horz1" presStyleCnt="0"/>
      <dgm:spPr/>
    </dgm:pt>
    <dgm:pt modelId="{0DB929C2-DC50-45D0-A9CD-A81191198B0B}" type="pres">
      <dgm:prSet presAssocID="{64369592-0E23-4661-B0C5-A438105AE25E}" presName="tx1" presStyleLbl="revTx" presStyleIdx="2" presStyleCnt="3" custScaleY="244696"/>
      <dgm:spPr/>
    </dgm:pt>
    <dgm:pt modelId="{01BA67CD-8504-41F0-A716-2D208D573AA1}" type="pres">
      <dgm:prSet presAssocID="{64369592-0E23-4661-B0C5-A438105AE25E}" presName="vert1" presStyleCnt="0"/>
      <dgm:spPr/>
    </dgm:pt>
  </dgm:ptLst>
  <dgm:cxnLst>
    <dgm:cxn modelId="{98A7951C-799C-40DD-BC27-7BB500E2126C}" type="presOf" srcId="{E9BF5527-775F-46A5-957A-41D0F0D42E38}" destId="{34B96A4B-01B9-423A-B319-7E585B11C28F}" srcOrd="0" destOrd="0" presId="urn:microsoft.com/office/officeart/2008/layout/LinedList"/>
    <dgm:cxn modelId="{B8EE975D-DFB0-4A4C-BB94-B6F5CA3E8CBC}" srcId="{E1C5750F-2ACA-4DD2-813F-232E15EC7E26}" destId="{64369592-0E23-4661-B0C5-A438105AE25E}" srcOrd="2" destOrd="0" parTransId="{F85E2121-1289-4C7F-871F-72DC6D633E0B}" sibTransId="{15F9BC25-B7A7-437B-B235-290B90C7F076}"/>
    <dgm:cxn modelId="{4C511163-F88B-4BBA-9C3D-77266B3456EC}" srcId="{E1C5750F-2ACA-4DD2-813F-232E15EC7E26}" destId="{CF0B1168-A277-4616-A5FE-4121072439BC}" srcOrd="0" destOrd="0" parTransId="{6293A1D6-B204-4E66-97DC-CBEC6364099B}" sibTransId="{908B3629-3052-4365-9508-A325E44D1D4D}"/>
    <dgm:cxn modelId="{5641A045-E8FF-480B-8BDF-A15708E51BC8}" type="presOf" srcId="{CF0B1168-A277-4616-A5FE-4121072439BC}" destId="{3F5FD502-2EFE-44A8-AA18-5BA290BC2E89}" srcOrd="0" destOrd="0" presId="urn:microsoft.com/office/officeart/2008/layout/LinedList"/>
    <dgm:cxn modelId="{39CA4278-6AC9-4B8D-9F1F-26D558627839}" srcId="{E1C5750F-2ACA-4DD2-813F-232E15EC7E26}" destId="{E9BF5527-775F-46A5-957A-41D0F0D42E38}" srcOrd="1" destOrd="0" parTransId="{F0AD8D4C-A6B0-467C-8A7E-D035E1274944}" sibTransId="{4C037074-D142-46C4-842F-E771617A6D28}"/>
    <dgm:cxn modelId="{C65001D9-D645-42D5-B50D-7E867C2256EA}" type="presOf" srcId="{64369592-0E23-4661-B0C5-A438105AE25E}" destId="{0DB929C2-DC50-45D0-A9CD-A81191198B0B}" srcOrd="0" destOrd="0" presId="urn:microsoft.com/office/officeart/2008/layout/LinedList"/>
    <dgm:cxn modelId="{E968CFEC-6594-4CB2-871D-2ACEB413F3F3}" type="presOf" srcId="{E1C5750F-2ACA-4DD2-813F-232E15EC7E26}" destId="{BB114B0E-B985-4C81-87F9-1AF1DF7962EC}" srcOrd="0" destOrd="0" presId="urn:microsoft.com/office/officeart/2008/layout/LinedList"/>
    <dgm:cxn modelId="{4F52DEA8-D135-4ECC-BA09-27F40ABCB018}" type="presParOf" srcId="{BB114B0E-B985-4C81-87F9-1AF1DF7962EC}" destId="{AD89AD07-91A6-4888-A01A-7B3AC04E1199}" srcOrd="0" destOrd="0" presId="urn:microsoft.com/office/officeart/2008/layout/LinedList"/>
    <dgm:cxn modelId="{2A2FC97C-63C6-41E9-9034-46D452944FA1}" type="presParOf" srcId="{BB114B0E-B985-4C81-87F9-1AF1DF7962EC}" destId="{52186A46-C94E-422E-829C-1359EEE899BA}" srcOrd="1" destOrd="0" presId="urn:microsoft.com/office/officeart/2008/layout/LinedList"/>
    <dgm:cxn modelId="{C9B6BC63-9542-4FA3-8135-80EACFEA84C5}" type="presParOf" srcId="{52186A46-C94E-422E-829C-1359EEE899BA}" destId="{3F5FD502-2EFE-44A8-AA18-5BA290BC2E89}" srcOrd="0" destOrd="0" presId="urn:microsoft.com/office/officeart/2008/layout/LinedList"/>
    <dgm:cxn modelId="{C363C658-E022-4D67-889D-625E55B83164}" type="presParOf" srcId="{52186A46-C94E-422E-829C-1359EEE899BA}" destId="{BCDC98DE-AF9B-4365-BFB1-464DA802A8F2}" srcOrd="1" destOrd="0" presId="urn:microsoft.com/office/officeart/2008/layout/LinedList"/>
    <dgm:cxn modelId="{F63AB780-D3FD-41A9-B619-1F4B41A0ADA3}" type="presParOf" srcId="{BB114B0E-B985-4C81-87F9-1AF1DF7962EC}" destId="{7009377F-3DC4-44F5-9FA3-0B1A32975959}" srcOrd="2" destOrd="0" presId="urn:microsoft.com/office/officeart/2008/layout/LinedList"/>
    <dgm:cxn modelId="{A94795E3-4EF8-4F83-B68E-5A0284F29CD9}" type="presParOf" srcId="{BB114B0E-B985-4C81-87F9-1AF1DF7962EC}" destId="{EC5F6665-1D97-4302-AA4F-88ED7AFEE5E4}" srcOrd="3" destOrd="0" presId="urn:microsoft.com/office/officeart/2008/layout/LinedList"/>
    <dgm:cxn modelId="{A3AE042D-BDFB-4ED5-8457-176E52222489}" type="presParOf" srcId="{EC5F6665-1D97-4302-AA4F-88ED7AFEE5E4}" destId="{34B96A4B-01B9-423A-B319-7E585B11C28F}" srcOrd="0" destOrd="0" presId="urn:microsoft.com/office/officeart/2008/layout/LinedList"/>
    <dgm:cxn modelId="{760F4C02-DDDB-4B17-B68C-0954F33C1150}" type="presParOf" srcId="{EC5F6665-1D97-4302-AA4F-88ED7AFEE5E4}" destId="{FFC2DCAD-B46A-4656-A87A-3132CB69E5CA}" srcOrd="1" destOrd="0" presId="urn:microsoft.com/office/officeart/2008/layout/LinedList"/>
    <dgm:cxn modelId="{883F8C74-31EC-4B43-B6F2-CD0B951ECDF6}" type="presParOf" srcId="{BB114B0E-B985-4C81-87F9-1AF1DF7962EC}" destId="{3390C648-F6EF-45A1-9565-A8F944294472}" srcOrd="4" destOrd="0" presId="urn:microsoft.com/office/officeart/2008/layout/LinedList"/>
    <dgm:cxn modelId="{72F8FEF6-CE7D-4499-82DA-736415778F51}" type="presParOf" srcId="{BB114B0E-B985-4C81-87F9-1AF1DF7962EC}" destId="{65F1ED00-B531-480B-A222-D0EC88165243}" srcOrd="5" destOrd="0" presId="urn:microsoft.com/office/officeart/2008/layout/LinedList"/>
    <dgm:cxn modelId="{A0B9378C-E351-4449-9EBC-70370D3D3DC6}" type="presParOf" srcId="{65F1ED00-B531-480B-A222-D0EC88165243}" destId="{0DB929C2-DC50-45D0-A9CD-A81191198B0B}" srcOrd="0" destOrd="0" presId="urn:microsoft.com/office/officeart/2008/layout/LinedList"/>
    <dgm:cxn modelId="{45AAE70F-A4F0-46EF-A506-54D88C43A627}" type="presParOf" srcId="{65F1ED00-B531-480B-A222-D0EC88165243}" destId="{01BA67CD-8504-41F0-A716-2D208D573AA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1C5750F-2ACA-4DD2-813F-232E15EC7E26}" type="doc">
      <dgm:prSet loTypeId="urn:microsoft.com/office/officeart/2008/layout/LinedList" loCatId="list" qsTypeId="urn:microsoft.com/office/officeart/2005/8/quickstyle/simple1" qsCatId="simple" csTypeId="urn:microsoft.com/office/officeart/2005/8/colors/accent6_1" csCatId="accent6" phldr="1"/>
      <dgm:spPr/>
      <dgm:t>
        <a:bodyPr/>
        <a:lstStyle/>
        <a:p>
          <a:endParaRPr lang="en-US"/>
        </a:p>
      </dgm:t>
    </dgm:pt>
    <dgm:pt modelId="{CF0B1168-A277-4616-A5FE-4121072439BC}">
      <dgm:prSet custT="1"/>
      <dgm:spPr/>
      <dgm:t>
        <a:bodyPr/>
        <a:lstStyle/>
        <a:p>
          <a:pPr algn="ctr"/>
          <a:r>
            <a:rPr lang="en-US" sz="2200" dirty="0"/>
            <a:t>Kitchen is usually around 40 Watt-</a:t>
          </a:r>
          <a:r>
            <a:rPr lang="en-US" sz="2200" dirty="0" err="1"/>
            <a:t>Hrs</a:t>
          </a:r>
          <a:r>
            <a:rPr lang="en-US" sz="2200" dirty="0"/>
            <a:t> throughout the year, except for some large spikes that could be due to Holiday usage</a:t>
          </a:r>
        </a:p>
      </dgm:t>
    </dgm:pt>
    <dgm:pt modelId="{6293A1D6-B204-4E66-97DC-CBEC6364099B}" type="parTrans" cxnId="{4C511163-F88B-4BBA-9C3D-77266B3456EC}">
      <dgm:prSet/>
      <dgm:spPr/>
      <dgm:t>
        <a:bodyPr/>
        <a:lstStyle/>
        <a:p>
          <a:endParaRPr lang="en-US"/>
        </a:p>
      </dgm:t>
    </dgm:pt>
    <dgm:pt modelId="{908B3629-3052-4365-9508-A325E44D1D4D}" type="sibTrans" cxnId="{4C511163-F88B-4BBA-9C3D-77266B3456EC}">
      <dgm:prSet/>
      <dgm:spPr/>
      <dgm:t>
        <a:bodyPr/>
        <a:lstStyle/>
        <a:p>
          <a:endParaRPr lang="en-US"/>
        </a:p>
      </dgm:t>
    </dgm:pt>
    <dgm:pt modelId="{E9BF5527-775F-46A5-957A-41D0F0D42E38}">
      <dgm:prSet custT="1"/>
      <dgm:spPr/>
      <dgm:t>
        <a:bodyPr/>
        <a:lstStyle/>
        <a:p>
          <a:pPr algn="ctr"/>
          <a:r>
            <a:rPr lang="en-US" sz="2200" dirty="0"/>
            <a:t>Laundry Room has the highest power consumption compared to other rooms. Shown to reach 70-80 Watt-Hours frequently. Users can try to decrease this usage if they want to save energy</a:t>
          </a:r>
        </a:p>
      </dgm:t>
    </dgm:pt>
    <dgm:pt modelId="{F0AD8D4C-A6B0-467C-8A7E-D035E1274944}" type="parTrans" cxnId="{39CA4278-6AC9-4B8D-9F1F-26D558627839}">
      <dgm:prSet/>
      <dgm:spPr/>
      <dgm:t>
        <a:bodyPr/>
        <a:lstStyle/>
        <a:p>
          <a:endParaRPr lang="en-US"/>
        </a:p>
      </dgm:t>
    </dgm:pt>
    <dgm:pt modelId="{4C037074-D142-46C4-842F-E771617A6D28}" type="sibTrans" cxnId="{39CA4278-6AC9-4B8D-9F1F-26D558627839}">
      <dgm:prSet/>
      <dgm:spPr/>
      <dgm:t>
        <a:bodyPr/>
        <a:lstStyle/>
        <a:p>
          <a:endParaRPr lang="en-US"/>
        </a:p>
      </dgm:t>
    </dgm:pt>
    <dgm:pt modelId="{64369592-0E23-4661-B0C5-A438105AE25E}">
      <dgm:prSet custT="1"/>
      <dgm:spPr/>
      <dgm:t>
        <a:bodyPr/>
        <a:lstStyle/>
        <a:p>
          <a:pPr algn="ctr"/>
          <a:r>
            <a:rPr lang="en-US" sz="2200" dirty="0"/>
            <a:t>Water Heater/AC looks to be the sub meter with the most usage out of all three. It has the greatest number of usage through the year</a:t>
          </a:r>
        </a:p>
      </dgm:t>
    </dgm:pt>
    <dgm:pt modelId="{F85E2121-1289-4C7F-871F-72DC6D633E0B}" type="parTrans" cxnId="{B8EE975D-DFB0-4A4C-BB94-B6F5CA3E8CBC}">
      <dgm:prSet/>
      <dgm:spPr/>
      <dgm:t>
        <a:bodyPr/>
        <a:lstStyle/>
        <a:p>
          <a:endParaRPr lang="en-US"/>
        </a:p>
      </dgm:t>
    </dgm:pt>
    <dgm:pt modelId="{15F9BC25-B7A7-437B-B235-290B90C7F076}" type="sibTrans" cxnId="{B8EE975D-DFB0-4A4C-BB94-B6F5CA3E8CBC}">
      <dgm:prSet/>
      <dgm:spPr/>
      <dgm:t>
        <a:bodyPr/>
        <a:lstStyle/>
        <a:p>
          <a:endParaRPr lang="en-US"/>
        </a:p>
      </dgm:t>
    </dgm:pt>
    <dgm:pt modelId="{BB114B0E-B985-4C81-87F9-1AF1DF7962EC}" type="pres">
      <dgm:prSet presAssocID="{E1C5750F-2ACA-4DD2-813F-232E15EC7E26}" presName="vert0" presStyleCnt="0">
        <dgm:presLayoutVars>
          <dgm:dir/>
          <dgm:animOne val="branch"/>
          <dgm:animLvl val="lvl"/>
        </dgm:presLayoutVars>
      </dgm:prSet>
      <dgm:spPr/>
    </dgm:pt>
    <dgm:pt modelId="{AD89AD07-91A6-4888-A01A-7B3AC04E1199}" type="pres">
      <dgm:prSet presAssocID="{CF0B1168-A277-4616-A5FE-4121072439BC}" presName="thickLine" presStyleLbl="alignNode1" presStyleIdx="0" presStyleCnt="3"/>
      <dgm:spPr/>
    </dgm:pt>
    <dgm:pt modelId="{52186A46-C94E-422E-829C-1359EEE899BA}" type="pres">
      <dgm:prSet presAssocID="{CF0B1168-A277-4616-A5FE-4121072439BC}" presName="horz1" presStyleCnt="0"/>
      <dgm:spPr/>
    </dgm:pt>
    <dgm:pt modelId="{3F5FD502-2EFE-44A8-AA18-5BA290BC2E89}" type="pres">
      <dgm:prSet presAssocID="{CF0B1168-A277-4616-A5FE-4121072439BC}" presName="tx1" presStyleLbl="revTx" presStyleIdx="0" presStyleCnt="3" custScaleY="95249"/>
      <dgm:spPr/>
    </dgm:pt>
    <dgm:pt modelId="{BCDC98DE-AF9B-4365-BFB1-464DA802A8F2}" type="pres">
      <dgm:prSet presAssocID="{CF0B1168-A277-4616-A5FE-4121072439BC}" presName="vert1" presStyleCnt="0"/>
      <dgm:spPr/>
    </dgm:pt>
    <dgm:pt modelId="{7009377F-3DC4-44F5-9FA3-0B1A32975959}" type="pres">
      <dgm:prSet presAssocID="{E9BF5527-775F-46A5-957A-41D0F0D42E38}" presName="thickLine" presStyleLbl="alignNode1" presStyleIdx="1" presStyleCnt="3"/>
      <dgm:spPr/>
    </dgm:pt>
    <dgm:pt modelId="{EC5F6665-1D97-4302-AA4F-88ED7AFEE5E4}" type="pres">
      <dgm:prSet presAssocID="{E9BF5527-775F-46A5-957A-41D0F0D42E38}" presName="horz1" presStyleCnt="0"/>
      <dgm:spPr/>
    </dgm:pt>
    <dgm:pt modelId="{34B96A4B-01B9-423A-B319-7E585B11C28F}" type="pres">
      <dgm:prSet presAssocID="{E9BF5527-775F-46A5-957A-41D0F0D42E38}" presName="tx1" presStyleLbl="revTx" presStyleIdx="1" presStyleCnt="3" custScaleY="136335"/>
      <dgm:spPr/>
    </dgm:pt>
    <dgm:pt modelId="{FFC2DCAD-B46A-4656-A87A-3132CB69E5CA}" type="pres">
      <dgm:prSet presAssocID="{E9BF5527-775F-46A5-957A-41D0F0D42E38}" presName="vert1" presStyleCnt="0"/>
      <dgm:spPr/>
    </dgm:pt>
    <dgm:pt modelId="{3390C648-F6EF-45A1-9565-A8F944294472}" type="pres">
      <dgm:prSet presAssocID="{64369592-0E23-4661-B0C5-A438105AE25E}" presName="thickLine" presStyleLbl="alignNode1" presStyleIdx="2" presStyleCnt="3"/>
      <dgm:spPr/>
    </dgm:pt>
    <dgm:pt modelId="{65F1ED00-B531-480B-A222-D0EC88165243}" type="pres">
      <dgm:prSet presAssocID="{64369592-0E23-4661-B0C5-A438105AE25E}" presName="horz1" presStyleCnt="0"/>
      <dgm:spPr/>
    </dgm:pt>
    <dgm:pt modelId="{0DB929C2-DC50-45D0-A9CD-A81191198B0B}" type="pres">
      <dgm:prSet presAssocID="{64369592-0E23-4661-B0C5-A438105AE25E}" presName="tx1" presStyleLbl="revTx" presStyleIdx="2" presStyleCnt="3" custScaleY="182184"/>
      <dgm:spPr/>
    </dgm:pt>
    <dgm:pt modelId="{01BA67CD-8504-41F0-A716-2D208D573AA1}" type="pres">
      <dgm:prSet presAssocID="{64369592-0E23-4661-B0C5-A438105AE25E}" presName="vert1" presStyleCnt="0"/>
      <dgm:spPr/>
    </dgm:pt>
  </dgm:ptLst>
  <dgm:cxnLst>
    <dgm:cxn modelId="{98A7951C-799C-40DD-BC27-7BB500E2126C}" type="presOf" srcId="{E9BF5527-775F-46A5-957A-41D0F0D42E38}" destId="{34B96A4B-01B9-423A-B319-7E585B11C28F}" srcOrd="0" destOrd="0" presId="urn:microsoft.com/office/officeart/2008/layout/LinedList"/>
    <dgm:cxn modelId="{B8EE975D-DFB0-4A4C-BB94-B6F5CA3E8CBC}" srcId="{E1C5750F-2ACA-4DD2-813F-232E15EC7E26}" destId="{64369592-0E23-4661-B0C5-A438105AE25E}" srcOrd="2" destOrd="0" parTransId="{F85E2121-1289-4C7F-871F-72DC6D633E0B}" sibTransId="{15F9BC25-B7A7-437B-B235-290B90C7F076}"/>
    <dgm:cxn modelId="{4C511163-F88B-4BBA-9C3D-77266B3456EC}" srcId="{E1C5750F-2ACA-4DD2-813F-232E15EC7E26}" destId="{CF0B1168-A277-4616-A5FE-4121072439BC}" srcOrd="0" destOrd="0" parTransId="{6293A1D6-B204-4E66-97DC-CBEC6364099B}" sibTransId="{908B3629-3052-4365-9508-A325E44D1D4D}"/>
    <dgm:cxn modelId="{5641A045-E8FF-480B-8BDF-A15708E51BC8}" type="presOf" srcId="{CF0B1168-A277-4616-A5FE-4121072439BC}" destId="{3F5FD502-2EFE-44A8-AA18-5BA290BC2E89}" srcOrd="0" destOrd="0" presId="urn:microsoft.com/office/officeart/2008/layout/LinedList"/>
    <dgm:cxn modelId="{39CA4278-6AC9-4B8D-9F1F-26D558627839}" srcId="{E1C5750F-2ACA-4DD2-813F-232E15EC7E26}" destId="{E9BF5527-775F-46A5-957A-41D0F0D42E38}" srcOrd="1" destOrd="0" parTransId="{F0AD8D4C-A6B0-467C-8A7E-D035E1274944}" sibTransId="{4C037074-D142-46C4-842F-E771617A6D28}"/>
    <dgm:cxn modelId="{C65001D9-D645-42D5-B50D-7E867C2256EA}" type="presOf" srcId="{64369592-0E23-4661-B0C5-A438105AE25E}" destId="{0DB929C2-DC50-45D0-A9CD-A81191198B0B}" srcOrd="0" destOrd="0" presId="urn:microsoft.com/office/officeart/2008/layout/LinedList"/>
    <dgm:cxn modelId="{E968CFEC-6594-4CB2-871D-2ACEB413F3F3}" type="presOf" srcId="{E1C5750F-2ACA-4DD2-813F-232E15EC7E26}" destId="{BB114B0E-B985-4C81-87F9-1AF1DF7962EC}" srcOrd="0" destOrd="0" presId="urn:microsoft.com/office/officeart/2008/layout/LinedList"/>
    <dgm:cxn modelId="{4F52DEA8-D135-4ECC-BA09-27F40ABCB018}" type="presParOf" srcId="{BB114B0E-B985-4C81-87F9-1AF1DF7962EC}" destId="{AD89AD07-91A6-4888-A01A-7B3AC04E1199}" srcOrd="0" destOrd="0" presId="urn:microsoft.com/office/officeart/2008/layout/LinedList"/>
    <dgm:cxn modelId="{2A2FC97C-63C6-41E9-9034-46D452944FA1}" type="presParOf" srcId="{BB114B0E-B985-4C81-87F9-1AF1DF7962EC}" destId="{52186A46-C94E-422E-829C-1359EEE899BA}" srcOrd="1" destOrd="0" presId="urn:microsoft.com/office/officeart/2008/layout/LinedList"/>
    <dgm:cxn modelId="{C9B6BC63-9542-4FA3-8135-80EACFEA84C5}" type="presParOf" srcId="{52186A46-C94E-422E-829C-1359EEE899BA}" destId="{3F5FD502-2EFE-44A8-AA18-5BA290BC2E89}" srcOrd="0" destOrd="0" presId="urn:microsoft.com/office/officeart/2008/layout/LinedList"/>
    <dgm:cxn modelId="{C363C658-E022-4D67-889D-625E55B83164}" type="presParOf" srcId="{52186A46-C94E-422E-829C-1359EEE899BA}" destId="{BCDC98DE-AF9B-4365-BFB1-464DA802A8F2}" srcOrd="1" destOrd="0" presId="urn:microsoft.com/office/officeart/2008/layout/LinedList"/>
    <dgm:cxn modelId="{F63AB780-D3FD-41A9-B619-1F4B41A0ADA3}" type="presParOf" srcId="{BB114B0E-B985-4C81-87F9-1AF1DF7962EC}" destId="{7009377F-3DC4-44F5-9FA3-0B1A32975959}" srcOrd="2" destOrd="0" presId="urn:microsoft.com/office/officeart/2008/layout/LinedList"/>
    <dgm:cxn modelId="{A94795E3-4EF8-4F83-B68E-5A0284F29CD9}" type="presParOf" srcId="{BB114B0E-B985-4C81-87F9-1AF1DF7962EC}" destId="{EC5F6665-1D97-4302-AA4F-88ED7AFEE5E4}" srcOrd="3" destOrd="0" presId="urn:microsoft.com/office/officeart/2008/layout/LinedList"/>
    <dgm:cxn modelId="{A3AE042D-BDFB-4ED5-8457-176E52222489}" type="presParOf" srcId="{EC5F6665-1D97-4302-AA4F-88ED7AFEE5E4}" destId="{34B96A4B-01B9-423A-B319-7E585B11C28F}" srcOrd="0" destOrd="0" presId="urn:microsoft.com/office/officeart/2008/layout/LinedList"/>
    <dgm:cxn modelId="{760F4C02-DDDB-4B17-B68C-0954F33C1150}" type="presParOf" srcId="{EC5F6665-1D97-4302-AA4F-88ED7AFEE5E4}" destId="{FFC2DCAD-B46A-4656-A87A-3132CB69E5CA}" srcOrd="1" destOrd="0" presId="urn:microsoft.com/office/officeart/2008/layout/LinedList"/>
    <dgm:cxn modelId="{883F8C74-31EC-4B43-B6F2-CD0B951ECDF6}" type="presParOf" srcId="{BB114B0E-B985-4C81-87F9-1AF1DF7962EC}" destId="{3390C648-F6EF-45A1-9565-A8F944294472}" srcOrd="4" destOrd="0" presId="urn:microsoft.com/office/officeart/2008/layout/LinedList"/>
    <dgm:cxn modelId="{72F8FEF6-CE7D-4499-82DA-736415778F51}" type="presParOf" srcId="{BB114B0E-B985-4C81-87F9-1AF1DF7962EC}" destId="{65F1ED00-B531-480B-A222-D0EC88165243}" srcOrd="5" destOrd="0" presId="urn:microsoft.com/office/officeart/2008/layout/LinedList"/>
    <dgm:cxn modelId="{A0B9378C-E351-4449-9EBC-70370D3D3DC6}" type="presParOf" srcId="{65F1ED00-B531-480B-A222-D0EC88165243}" destId="{0DB929C2-DC50-45D0-A9CD-A81191198B0B}" srcOrd="0" destOrd="0" presId="urn:microsoft.com/office/officeart/2008/layout/LinedList"/>
    <dgm:cxn modelId="{45AAE70F-A4F0-46EF-A506-54D88C43A627}" type="presParOf" srcId="{65F1ED00-B531-480B-A222-D0EC88165243}" destId="{01BA67CD-8504-41F0-A716-2D208D573AA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A0794DE-2EBA-45F9-AD51-D29471283C0E}"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038ABB15-1294-429F-BD24-DB6E671D98E1}">
      <dgm:prSet/>
      <dgm:spPr>
        <a:ln w="38100">
          <a:solidFill>
            <a:schemeClr val="tx1"/>
          </a:solidFill>
        </a:ln>
      </dgm:spPr>
      <dgm:t>
        <a:bodyPr/>
        <a:lstStyle/>
        <a:p>
          <a:r>
            <a:rPr lang="en-US" dirty="0"/>
            <a:t>Providing time series data for sub-meter power consumption can allow one to see the change of power usage throughout the years</a:t>
          </a:r>
        </a:p>
      </dgm:t>
    </dgm:pt>
    <dgm:pt modelId="{E7315AF1-3021-45D2-AE42-4C9E47987834}" type="parTrans" cxnId="{3E11D6A3-47EA-431B-A0AE-AC72312C114D}">
      <dgm:prSet/>
      <dgm:spPr/>
      <dgm:t>
        <a:bodyPr/>
        <a:lstStyle/>
        <a:p>
          <a:endParaRPr lang="en-US"/>
        </a:p>
      </dgm:t>
    </dgm:pt>
    <dgm:pt modelId="{1C7A24FB-8399-42F1-9E4A-5A8DFDE552C5}" type="sibTrans" cxnId="{3E11D6A3-47EA-431B-A0AE-AC72312C114D}">
      <dgm:prSet/>
      <dgm:spPr/>
      <dgm:t>
        <a:bodyPr/>
        <a:lstStyle/>
        <a:p>
          <a:endParaRPr lang="en-US"/>
        </a:p>
      </dgm:t>
    </dgm:pt>
    <dgm:pt modelId="{932D3DA8-4152-4E5A-826C-4273E4095043}">
      <dgm:prSet/>
      <dgm:spPr>
        <a:ln w="38100">
          <a:solidFill>
            <a:schemeClr val="tx1"/>
          </a:solidFill>
        </a:ln>
      </dgm:spPr>
      <dgm:t>
        <a:bodyPr/>
        <a:lstStyle/>
        <a:p>
          <a:r>
            <a:rPr lang="en-US" dirty="0"/>
            <a:t>We can see what factors influence the power usage over time</a:t>
          </a:r>
        </a:p>
      </dgm:t>
    </dgm:pt>
    <dgm:pt modelId="{D7006551-B77C-49BD-ACDF-E0B431DB6C1F}" type="parTrans" cxnId="{484F959F-0079-400B-9214-0A558706AF7F}">
      <dgm:prSet/>
      <dgm:spPr/>
      <dgm:t>
        <a:bodyPr/>
        <a:lstStyle/>
        <a:p>
          <a:endParaRPr lang="en-US"/>
        </a:p>
      </dgm:t>
    </dgm:pt>
    <dgm:pt modelId="{E651AD31-BB22-47D2-A5BE-4984B23FB1D5}" type="sibTrans" cxnId="{484F959F-0079-400B-9214-0A558706AF7F}">
      <dgm:prSet/>
      <dgm:spPr/>
      <dgm:t>
        <a:bodyPr/>
        <a:lstStyle/>
        <a:p>
          <a:endParaRPr lang="en-US"/>
        </a:p>
      </dgm:t>
    </dgm:pt>
    <dgm:pt modelId="{9E38BF3E-1289-42C6-9DCF-41F447F16D75}">
      <dgm:prSet/>
      <dgm:spPr>
        <a:ln w="38100">
          <a:solidFill>
            <a:schemeClr val="tx1"/>
          </a:solidFill>
        </a:ln>
      </dgm:spPr>
      <dgm:t>
        <a:bodyPr/>
        <a:lstStyle/>
        <a:p>
          <a:r>
            <a:rPr lang="en-US" dirty="0"/>
            <a:t>We can specify the exact time period to examine for the Time Series</a:t>
          </a:r>
        </a:p>
      </dgm:t>
    </dgm:pt>
    <dgm:pt modelId="{04639F11-56BE-40E6-AA1B-2E04A1A756FC}" type="parTrans" cxnId="{E67B1F37-FB8E-46D7-8A93-D5737F16CBC3}">
      <dgm:prSet/>
      <dgm:spPr/>
      <dgm:t>
        <a:bodyPr/>
        <a:lstStyle/>
        <a:p>
          <a:endParaRPr lang="en-US"/>
        </a:p>
      </dgm:t>
    </dgm:pt>
    <dgm:pt modelId="{0B526A93-B7A8-47CC-A9E7-D1E908A40B45}" type="sibTrans" cxnId="{E67B1F37-FB8E-46D7-8A93-D5737F16CBC3}">
      <dgm:prSet/>
      <dgm:spPr/>
      <dgm:t>
        <a:bodyPr/>
        <a:lstStyle/>
        <a:p>
          <a:endParaRPr lang="en-US"/>
        </a:p>
      </dgm:t>
    </dgm:pt>
    <dgm:pt modelId="{74B598A5-CCB3-4D45-9389-8DD0395F24BF}">
      <dgm:prSet/>
      <dgm:spPr>
        <a:ln w="38100">
          <a:solidFill>
            <a:schemeClr val="tx1"/>
          </a:solidFill>
        </a:ln>
      </dgm:spPr>
      <dgm:t>
        <a:bodyPr/>
        <a:lstStyle/>
        <a:p>
          <a:r>
            <a:rPr lang="en-US" dirty="0"/>
            <a:t>Sub-Meter 1 has a time period of Saturdays from 15-18 PM for 2007-2009</a:t>
          </a:r>
        </a:p>
      </dgm:t>
    </dgm:pt>
    <dgm:pt modelId="{77F17932-EBB0-4EE0-A7C6-61920ADBC3E9}" type="parTrans" cxnId="{20931322-8ECA-4805-B0DD-AEAF51B7668C}">
      <dgm:prSet/>
      <dgm:spPr/>
      <dgm:t>
        <a:bodyPr/>
        <a:lstStyle/>
        <a:p>
          <a:endParaRPr lang="en-US"/>
        </a:p>
      </dgm:t>
    </dgm:pt>
    <dgm:pt modelId="{FC4BAE0F-47F2-4D35-857B-A701AB409323}" type="sibTrans" cxnId="{20931322-8ECA-4805-B0DD-AEAF51B7668C}">
      <dgm:prSet/>
      <dgm:spPr/>
      <dgm:t>
        <a:bodyPr/>
        <a:lstStyle/>
        <a:p>
          <a:endParaRPr lang="en-US"/>
        </a:p>
      </dgm:t>
    </dgm:pt>
    <dgm:pt modelId="{A1CCBBE6-DE8C-41C2-94FF-37A540E4130D}">
      <dgm:prSet/>
      <dgm:spPr>
        <a:ln w="38100">
          <a:solidFill>
            <a:schemeClr val="tx1"/>
          </a:solidFill>
        </a:ln>
      </dgm:spPr>
      <dgm:t>
        <a:bodyPr/>
        <a:lstStyle/>
        <a:p>
          <a:r>
            <a:rPr lang="en-US" dirty="0"/>
            <a:t>Sub-Meter 2 has a time period of Sundays for 2007-2009</a:t>
          </a:r>
        </a:p>
      </dgm:t>
    </dgm:pt>
    <dgm:pt modelId="{D6DAD502-35B7-4969-AE7D-04D28282AD4C}" type="parTrans" cxnId="{273762D4-249F-4E9C-B405-8866D7816009}">
      <dgm:prSet/>
      <dgm:spPr/>
      <dgm:t>
        <a:bodyPr/>
        <a:lstStyle/>
        <a:p>
          <a:endParaRPr lang="en-US"/>
        </a:p>
      </dgm:t>
    </dgm:pt>
    <dgm:pt modelId="{C741B511-B9F3-4B7C-88F7-516C75426A64}" type="sibTrans" cxnId="{273762D4-249F-4E9C-B405-8866D7816009}">
      <dgm:prSet/>
      <dgm:spPr/>
      <dgm:t>
        <a:bodyPr/>
        <a:lstStyle/>
        <a:p>
          <a:endParaRPr lang="en-US"/>
        </a:p>
      </dgm:t>
    </dgm:pt>
    <dgm:pt modelId="{08CE22C7-9C59-4022-8B30-9222364E9E46}">
      <dgm:prSet/>
      <dgm:spPr>
        <a:ln w="38100">
          <a:solidFill>
            <a:schemeClr val="tx1"/>
          </a:solidFill>
        </a:ln>
      </dgm:spPr>
      <dgm:t>
        <a:bodyPr/>
        <a:lstStyle/>
        <a:p>
          <a:r>
            <a:rPr lang="en-US" dirty="0"/>
            <a:t>Sub-Meter 3 has a time period of Mondays at 8 PM for 2007-2009</a:t>
          </a:r>
        </a:p>
      </dgm:t>
    </dgm:pt>
    <dgm:pt modelId="{51169083-3575-48E5-9A5F-6403996BDC5E}" type="parTrans" cxnId="{2ADB05AB-66BF-47C3-BB7C-5155130570C1}">
      <dgm:prSet/>
      <dgm:spPr/>
      <dgm:t>
        <a:bodyPr/>
        <a:lstStyle/>
        <a:p>
          <a:endParaRPr lang="en-US"/>
        </a:p>
      </dgm:t>
    </dgm:pt>
    <dgm:pt modelId="{D7CA216E-891C-4948-B7F7-AF9A6F63A0F1}" type="sibTrans" cxnId="{2ADB05AB-66BF-47C3-BB7C-5155130570C1}">
      <dgm:prSet/>
      <dgm:spPr/>
      <dgm:t>
        <a:bodyPr/>
        <a:lstStyle/>
        <a:p>
          <a:endParaRPr lang="en-US"/>
        </a:p>
      </dgm:t>
    </dgm:pt>
    <dgm:pt modelId="{AF44A842-FE36-418A-BD2B-8D89469BD222}" type="pres">
      <dgm:prSet presAssocID="{AA0794DE-2EBA-45F9-AD51-D29471283C0E}" presName="diagram" presStyleCnt="0">
        <dgm:presLayoutVars>
          <dgm:dir/>
          <dgm:resizeHandles val="exact"/>
        </dgm:presLayoutVars>
      </dgm:prSet>
      <dgm:spPr/>
    </dgm:pt>
    <dgm:pt modelId="{E4C1E626-D190-436F-8899-B1794F42F2C1}" type="pres">
      <dgm:prSet presAssocID="{038ABB15-1294-429F-BD24-DB6E671D98E1}" presName="node" presStyleLbl="node1" presStyleIdx="0" presStyleCnt="6">
        <dgm:presLayoutVars>
          <dgm:bulletEnabled val="1"/>
        </dgm:presLayoutVars>
      </dgm:prSet>
      <dgm:spPr/>
    </dgm:pt>
    <dgm:pt modelId="{A2093F8F-7D1D-43C2-95B3-CC92CB9EC1C0}" type="pres">
      <dgm:prSet presAssocID="{1C7A24FB-8399-42F1-9E4A-5A8DFDE552C5}" presName="sibTrans" presStyleCnt="0"/>
      <dgm:spPr/>
    </dgm:pt>
    <dgm:pt modelId="{9A6AEBA2-AC02-44AD-97B9-09FB5194D97F}" type="pres">
      <dgm:prSet presAssocID="{932D3DA8-4152-4E5A-826C-4273E4095043}" presName="node" presStyleLbl="node1" presStyleIdx="1" presStyleCnt="6">
        <dgm:presLayoutVars>
          <dgm:bulletEnabled val="1"/>
        </dgm:presLayoutVars>
      </dgm:prSet>
      <dgm:spPr/>
    </dgm:pt>
    <dgm:pt modelId="{B6F5EE2D-76B1-40FE-A023-3718C8AB338D}" type="pres">
      <dgm:prSet presAssocID="{E651AD31-BB22-47D2-A5BE-4984B23FB1D5}" presName="sibTrans" presStyleCnt="0"/>
      <dgm:spPr/>
    </dgm:pt>
    <dgm:pt modelId="{4301BD05-8B48-485D-9F77-7FDC73DA4581}" type="pres">
      <dgm:prSet presAssocID="{9E38BF3E-1289-42C6-9DCF-41F447F16D75}" presName="node" presStyleLbl="node1" presStyleIdx="2" presStyleCnt="6">
        <dgm:presLayoutVars>
          <dgm:bulletEnabled val="1"/>
        </dgm:presLayoutVars>
      </dgm:prSet>
      <dgm:spPr/>
    </dgm:pt>
    <dgm:pt modelId="{B8A3F722-D61B-4B83-BCAC-8B96BC6CF903}" type="pres">
      <dgm:prSet presAssocID="{0B526A93-B7A8-47CC-A9E7-D1E908A40B45}" presName="sibTrans" presStyleCnt="0"/>
      <dgm:spPr/>
    </dgm:pt>
    <dgm:pt modelId="{46819CA2-8F79-44C7-88A0-6AC8E334EA6F}" type="pres">
      <dgm:prSet presAssocID="{74B598A5-CCB3-4D45-9389-8DD0395F24BF}" presName="node" presStyleLbl="node1" presStyleIdx="3" presStyleCnt="6">
        <dgm:presLayoutVars>
          <dgm:bulletEnabled val="1"/>
        </dgm:presLayoutVars>
      </dgm:prSet>
      <dgm:spPr/>
    </dgm:pt>
    <dgm:pt modelId="{68E06132-9FE3-4838-81BB-9B89785D4A8B}" type="pres">
      <dgm:prSet presAssocID="{FC4BAE0F-47F2-4D35-857B-A701AB409323}" presName="sibTrans" presStyleCnt="0"/>
      <dgm:spPr/>
    </dgm:pt>
    <dgm:pt modelId="{F05031CD-6952-4EDC-8CBB-0DDD36F95DA6}" type="pres">
      <dgm:prSet presAssocID="{A1CCBBE6-DE8C-41C2-94FF-37A540E4130D}" presName="node" presStyleLbl="node1" presStyleIdx="4" presStyleCnt="6">
        <dgm:presLayoutVars>
          <dgm:bulletEnabled val="1"/>
        </dgm:presLayoutVars>
      </dgm:prSet>
      <dgm:spPr/>
    </dgm:pt>
    <dgm:pt modelId="{4A4F2380-CA5B-4564-A409-C5BA393B1A71}" type="pres">
      <dgm:prSet presAssocID="{C741B511-B9F3-4B7C-88F7-516C75426A64}" presName="sibTrans" presStyleCnt="0"/>
      <dgm:spPr/>
    </dgm:pt>
    <dgm:pt modelId="{BF6A278B-0385-44FE-B6AB-933013008954}" type="pres">
      <dgm:prSet presAssocID="{08CE22C7-9C59-4022-8B30-9222364E9E46}" presName="node" presStyleLbl="node1" presStyleIdx="5" presStyleCnt="6">
        <dgm:presLayoutVars>
          <dgm:bulletEnabled val="1"/>
        </dgm:presLayoutVars>
      </dgm:prSet>
      <dgm:spPr/>
    </dgm:pt>
  </dgm:ptLst>
  <dgm:cxnLst>
    <dgm:cxn modelId="{20931322-8ECA-4805-B0DD-AEAF51B7668C}" srcId="{AA0794DE-2EBA-45F9-AD51-D29471283C0E}" destId="{74B598A5-CCB3-4D45-9389-8DD0395F24BF}" srcOrd="3" destOrd="0" parTransId="{77F17932-EBB0-4EE0-A7C6-61920ADBC3E9}" sibTransId="{FC4BAE0F-47F2-4D35-857B-A701AB409323}"/>
    <dgm:cxn modelId="{A02D0D2F-F49D-44B0-9F61-883EBF1AEF96}" type="presOf" srcId="{038ABB15-1294-429F-BD24-DB6E671D98E1}" destId="{E4C1E626-D190-436F-8899-B1794F42F2C1}" srcOrd="0" destOrd="0" presId="urn:microsoft.com/office/officeart/2005/8/layout/default"/>
    <dgm:cxn modelId="{19E6BC2F-73B2-4EB3-AFB7-9BFCB6476634}" type="presOf" srcId="{08CE22C7-9C59-4022-8B30-9222364E9E46}" destId="{BF6A278B-0385-44FE-B6AB-933013008954}" srcOrd="0" destOrd="0" presId="urn:microsoft.com/office/officeart/2005/8/layout/default"/>
    <dgm:cxn modelId="{E67B1F37-FB8E-46D7-8A93-D5737F16CBC3}" srcId="{AA0794DE-2EBA-45F9-AD51-D29471283C0E}" destId="{9E38BF3E-1289-42C6-9DCF-41F447F16D75}" srcOrd="2" destOrd="0" parTransId="{04639F11-56BE-40E6-AA1B-2E04A1A756FC}" sibTransId="{0B526A93-B7A8-47CC-A9E7-D1E908A40B45}"/>
    <dgm:cxn modelId="{F2749D3B-B233-46E0-83FD-92D77E9DAD10}" type="presOf" srcId="{932D3DA8-4152-4E5A-826C-4273E4095043}" destId="{9A6AEBA2-AC02-44AD-97B9-09FB5194D97F}" srcOrd="0" destOrd="0" presId="urn:microsoft.com/office/officeart/2005/8/layout/default"/>
    <dgm:cxn modelId="{6B0CC589-BC31-4280-ADFF-9AB630BFEB9E}" type="presOf" srcId="{A1CCBBE6-DE8C-41C2-94FF-37A540E4130D}" destId="{F05031CD-6952-4EDC-8CBB-0DDD36F95DA6}" srcOrd="0" destOrd="0" presId="urn:microsoft.com/office/officeart/2005/8/layout/default"/>
    <dgm:cxn modelId="{484F959F-0079-400B-9214-0A558706AF7F}" srcId="{AA0794DE-2EBA-45F9-AD51-D29471283C0E}" destId="{932D3DA8-4152-4E5A-826C-4273E4095043}" srcOrd="1" destOrd="0" parTransId="{D7006551-B77C-49BD-ACDF-E0B431DB6C1F}" sibTransId="{E651AD31-BB22-47D2-A5BE-4984B23FB1D5}"/>
    <dgm:cxn modelId="{3E11D6A3-47EA-431B-A0AE-AC72312C114D}" srcId="{AA0794DE-2EBA-45F9-AD51-D29471283C0E}" destId="{038ABB15-1294-429F-BD24-DB6E671D98E1}" srcOrd="0" destOrd="0" parTransId="{E7315AF1-3021-45D2-AE42-4C9E47987834}" sibTransId="{1C7A24FB-8399-42F1-9E4A-5A8DFDE552C5}"/>
    <dgm:cxn modelId="{2ADB05AB-66BF-47C3-BB7C-5155130570C1}" srcId="{AA0794DE-2EBA-45F9-AD51-D29471283C0E}" destId="{08CE22C7-9C59-4022-8B30-9222364E9E46}" srcOrd="5" destOrd="0" parTransId="{51169083-3575-48E5-9A5F-6403996BDC5E}" sibTransId="{D7CA216E-891C-4948-B7F7-AF9A6F63A0F1}"/>
    <dgm:cxn modelId="{AA7236AC-C342-44E3-BFFD-633C93388766}" type="presOf" srcId="{74B598A5-CCB3-4D45-9389-8DD0395F24BF}" destId="{46819CA2-8F79-44C7-88A0-6AC8E334EA6F}" srcOrd="0" destOrd="0" presId="urn:microsoft.com/office/officeart/2005/8/layout/default"/>
    <dgm:cxn modelId="{452763BF-5D91-43E9-9C2E-F2A5DB83ADB9}" type="presOf" srcId="{AA0794DE-2EBA-45F9-AD51-D29471283C0E}" destId="{AF44A842-FE36-418A-BD2B-8D89469BD222}" srcOrd="0" destOrd="0" presId="urn:microsoft.com/office/officeart/2005/8/layout/default"/>
    <dgm:cxn modelId="{273762D4-249F-4E9C-B405-8866D7816009}" srcId="{AA0794DE-2EBA-45F9-AD51-D29471283C0E}" destId="{A1CCBBE6-DE8C-41C2-94FF-37A540E4130D}" srcOrd="4" destOrd="0" parTransId="{D6DAD502-35B7-4969-AE7D-04D28282AD4C}" sibTransId="{C741B511-B9F3-4B7C-88F7-516C75426A64}"/>
    <dgm:cxn modelId="{27AF2CDB-3BC6-45C4-A1AE-BD90BAA09AEA}" type="presOf" srcId="{9E38BF3E-1289-42C6-9DCF-41F447F16D75}" destId="{4301BD05-8B48-485D-9F77-7FDC73DA4581}" srcOrd="0" destOrd="0" presId="urn:microsoft.com/office/officeart/2005/8/layout/default"/>
    <dgm:cxn modelId="{D1DB5F22-53C4-4C02-90AD-A9D1C7E65FA4}" type="presParOf" srcId="{AF44A842-FE36-418A-BD2B-8D89469BD222}" destId="{E4C1E626-D190-436F-8899-B1794F42F2C1}" srcOrd="0" destOrd="0" presId="urn:microsoft.com/office/officeart/2005/8/layout/default"/>
    <dgm:cxn modelId="{336B40B4-321A-4C61-8BA6-F09B35B3E032}" type="presParOf" srcId="{AF44A842-FE36-418A-BD2B-8D89469BD222}" destId="{A2093F8F-7D1D-43C2-95B3-CC92CB9EC1C0}" srcOrd="1" destOrd="0" presId="urn:microsoft.com/office/officeart/2005/8/layout/default"/>
    <dgm:cxn modelId="{1C265D26-738A-434E-B178-EC5C2498174B}" type="presParOf" srcId="{AF44A842-FE36-418A-BD2B-8D89469BD222}" destId="{9A6AEBA2-AC02-44AD-97B9-09FB5194D97F}" srcOrd="2" destOrd="0" presId="urn:microsoft.com/office/officeart/2005/8/layout/default"/>
    <dgm:cxn modelId="{4C08785F-9303-4864-9DA2-2D6A8442D92C}" type="presParOf" srcId="{AF44A842-FE36-418A-BD2B-8D89469BD222}" destId="{B6F5EE2D-76B1-40FE-A023-3718C8AB338D}" srcOrd="3" destOrd="0" presId="urn:microsoft.com/office/officeart/2005/8/layout/default"/>
    <dgm:cxn modelId="{62A7D73F-2FF6-4834-AEEE-BA8D08F735D0}" type="presParOf" srcId="{AF44A842-FE36-418A-BD2B-8D89469BD222}" destId="{4301BD05-8B48-485D-9F77-7FDC73DA4581}" srcOrd="4" destOrd="0" presId="urn:microsoft.com/office/officeart/2005/8/layout/default"/>
    <dgm:cxn modelId="{F1EF274C-4412-40E3-AFDD-16B76577BC87}" type="presParOf" srcId="{AF44A842-FE36-418A-BD2B-8D89469BD222}" destId="{B8A3F722-D61B-4B83-BCAC-8B96BC6CF903}" srcOrd="5" destOrd="0" presId="urn:microsoft.com/office/officeart/2005/8/layout/default"/>
    <dgm:cxn modelId="{683CE09A-DF10-41F7-96AE-2CAE9C06533B}" type="presParOf" srcId="{AF44A842-FE36-418A-BD2B-8D89469BD222}" destId="{46819CA2-8F79-44C7-88A0-6AC8E334EA6F}" srcOrd="6" destOrd="0" presId="urn:microsoft.com/office/officeart/2005/8/layout/default"/>
    <dgm:cxn modelId="{4D3BDAD2-2DD5-4F6E-B3FA-5942F6CB15BD}" type="presParOf" srcId="{AF44A842-FE36-418A-BD2B-8D89469BD222}" destId="{68E06132-9FE3-4838-81BB-9B89785D4A8B}" srcOrd="7" destOrd="0" presId="urn:microsoft.com/office/officeart/2005/8/layout/default"/>
    <dgm:cxn modelId="{4CD2CE07-8F47-45A3-929D-060AF1CC4560}" type="presParOf" srcId="{AF44A842-FE36-418A-BD2B-8D89469BD222}" destId="{F05031CD-6952-4EDC-8CBB-0DDD36F95DA6}" srcOrd="8" destOrd="0" presId="urn:microsoft.com/office/officeart/2005/8/layout/default"/>
    <dgm:cxn modelId="{C0E679DF-F638-40E3-9333-FC02BCAB0F32}" type="presParOf" srcId="{AF44A842-FE36-418A-BD2B-8D89469BD222}" destId="{4A4F2380-CA5B-4564-A409-C5BA393B1A71}" srcOrd="9" destOrd="0" presId="urn:microsoft.com/office/officeart/2005/8/layout/default"/>
    <dgm:cxn modelId="{D06DA564-78F0-45F7-BD0F-1B629F9A293F}" type="presParOf" srcId="{AF44A842-FE36-418A-BD2B-8D89469BD222}" destId="{BF6A278B-0385-44FE-B6AB-933013008954}"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1C5750F-2ACA-4DD2-813F-232E15EC7E26}" type="doc">
      <dgm:prSet loTypeId="urn:microsoft.com/office/officeart/2008/layout/LinedList" loCatId="list" qsTypeId="urn:microsoft.com/office/officeart/2005/8/quickstyle/simple1" qsCatId="simple" csTypeId="urn:microsoft.com/office/officeart/2005/8/colors/accent6_1" csCatId="accent6" phldr="1"/>
      <dgm:spPr/>
      <dgm:t>
        <a:bodyPr/>
        <a:lstStyle/>
        <a:p>
          <a:endParaRPr lang="en-US"/>
        </a:p>
      </dgm:t>
    </dgm:pt>
    <dgm:pt modelId="{CF0B1168-A277-4616-A5FE-4121072439BC}">
      <dgm:prSet custT="1"/>
      <dgm:spPr/>
      <dgm:t>
        <a:bodyPr/>
        <a:lstStyle/>
        <a:p>
          <a:pPr algn="ctr"/>
          <a:r>
            <a:rPr lang="en-US" sz="2200" dirty="0"/>
            <a:t>This time period was chosen due to it being a common time to cook for dinner, which would increase power usage in the kitchen</a:t>
          </a:r>
        </a:p>
      </dgm:t>
    </dgm:pt>
    <dgm:pt modelId="{6293A1D6-B204-4E66-97DC-CBEC6364099B}" type="parTrans" cxnId="{4C511163-F88B-4BBA-9C3D-77266B3456EC}">
      <dgm:prSet/>
      <dgm:spPr/>
      <dgm:t>
        <a:bodyPr/>
        <a:lstStyle/>
        <a:p>
          <a:endParaRPr lang="en-US"/>
        </a:p>
      </dgm:t>
    </dgm:pt>
    <dgm:pt modelId="{908B3629-3052-4365-9508-A325E44D1D4D}" type="sibTrans" cxnId="{4C511163-F88B-4BBA-9C3D-77266B3456EC}">
      <dgm:prSet/>
      <dgm:spPr/>
      <dgm:t>
        <a:bodyPr/>
        <a:lstStyle/>
        <a:p>
          <a:endParaRPr lang="en-US"/>
        </a:p>
      </dgm:t>
    </dgm:pt>
    <dgm:pt modelId="{E9BF5527-775F-46A5-957A-41D0F0D42E38}">
      <dgm:prSet custT="1"/>
      <dgm:spPr/>
      <dgm:t>
        <a:bodyPr/>
        <a:lstStyle/>
        <a:p>
          <a:pPr algn="ctr"/>
          <a:r>
            <a:rPr lang="en-US" sz="2200" baseline="0" dirty="0"/>
            <a:t>Users typically use 35-40 Watt Hours of Power during this period. There are a couple of spikes that reach ~ 70 Watt Hours </a:t>
          </a:r>
          <a:endParaRPr lang="en-US" sz="2200" dirty="0"/>
        </a:p>
      </dgm:t>
    </dgm:pt>
    <dgm:pt modelId="{F0AD8D4C-A6B0-467C-8A7E-D035E1274944}" type="parTrans" cxnId="{39CA4278-6AC9-4B8D-9F1F-26D558627839}">
      <dgm:prSet/>
      <dgm:spPr/>
      <dgm:t>
        <a:bodyPr/>
        <a:lstStyle/>
        <a:p>
          <a:endParaRPr lang="en-US"/>
        </a:p>
      </dgm:t>
    </dgm:pt>
    <dgm:pt modelId="{4C037074-D142-46C4-842F-E771617A6D28}" type="sibTrans" cxnId="{39CA4278-6AC9-4B8D-9F1F-26D558627839}">
      <dgm:prSet/>
      <dgm:spPr/>
      <dgm:t>
        <a:bodyPr/>
        <a:lstStyle/>
        <a:p>
          <a:endParaRPr lang="en-US"/>
        </a:p>
      </dgm:t>
    </dgm:pt>
    <dgm:pt modelId="{BB114B0E-B985-4C81-87F9-1AF1DF7962EC}" type="pres">
      <dgm:prSet presAssocID="{E1C5750F-2ACA-4DD2-813F-232E15EC7E26}" presName="vert0" presStyleCnt="0">
        <dgm:presLayoutVars>
          <dgm:dir/>
          <dgm:animOne val="branch"/>
          <dgm:animLvl val="lvl"/>
        </dgm:presLayoutVars>
      </dgm:prSet>
      <dgm:spPr/>
    </dgm:pt>
    <dgm:pt modelId="{AD89AD07-91A6-4888-A01A-7B3AC04E1199}" type="pres">
      <dgm:prSet presAssocID="{CF0B1168-A277-4616-A5FE-4121072439BC}" presName="thickLine" presStyleLbl="alignNode1" presStyleIdx="0" presStyleCnt="2"/>
      <dgm:spPr/>
    </dgm:pt>
    <dgm:pt modelId="{52186A46-C94E-422E-829C-1359EEE899BA}" type="pres">
      <dgm:prSet presAssocID="{CF0B1168-A277-4616-A5FE-4121072439BC}" presName="horz1" presStyleCnt="0"/>
      <dgm:spPr/>
    </dgm:pt>
    <dgm:pt modelId="{3F5FD502-2EFE-44A8-AA18-5BA290BC2E89}" type="pres">
      <dgm:prSet presAssocID="{CF0B1168-A277-4616-A5FE-4121072439BC}" presName="tx1" presStyleLbl="revTx" presStyleIdx="0" presStyleCnt="2" custScaleY="95249"/>
      <dgm:spPr/>
    </dgm:pt>
    <dgm:pt modelId="{BCDC98DE-AF9B-4365-BFB1-464DA802A8F2}" type="pres">
      <dgm:prSet presAssocID="{CF0B1168-A277-4616-A5FE-4121072439BC}" presName="vert1" presStyleCnt="0"/>
      <dgm:spPr/>
    </dgm:pt>
    <dgm:pt modelId="{7009377F-3DC4-44F5-9FA3-0B1A32975959}" type="pres">
      <dgm:prSet presAssocID="{E9BF5527-775F-46A5-957A-41D0F0D42E38}" presName="thickLine" presStyleLbl="alignNode1" presStyleIdx="1" presStyleCnt="2"/>
      <dgm:spPr/>
    </dgm:pt>
    <dgm:pt modelId="{EC5F6665-1D97-4302-AA4F-88ED7AFEE5E4}" type="pres">
      <dgm:prSet presAssocID="{E9BF5527-775F-46A5-957A-41D0F0D42E38}" presName="horz1" presStyleCnt="0"/>
      <dgm:spPr/>
    </dgm:pt>
    <dgm:pt modelId="{34B96A4B-01B9-423A-B319-7E585B11C28F}" type="pres">
      <dgm:prSet presAssocID="{E9BF5527-775F-46A5-957A-41D0F0D42E38}" presName="tx1" presStyleLbl="revTx" presStyleIdx="1" presStyleCnt="2" custScaleY="210652"/>
      <dgm:spPr/>
    </dgm:pt>
    <dgm:pt modelId="{FFC2DCAD-B46A-4656-A87A-3132CB69E5CA}" type="pres">
      <dgm:prSet presAssocID="{E9BF5527-775F-46A5-957A-41D0F0D42E38}" presName="vert1" presStyleCnt="0"/>
      <dgm:spPr/>
    </dgm:pt>
  </dgm:ptLst>
  <dgm:cxnLst>
    <dgm:cxn modelId="{98A7951C-799C-40DD-BC27-7BB500E2126C}" type="presOf" srcId="{E9BF5527-775F-46A5-957A-41D0F0D42E38}" destId="{34B96A4B-01B9-423A-B319-7E585B11C28F}" srcOrd="0" destOrd="0" presId="urn:microsoft.com/office/officeart/2008/layout/LinedList"/>
    <dgm:cxn modelId="{4C511163-F88B-4BBA-9C3D-77266B3456EC}" srcId="{E1C5750F-2ACA-4DD2-813F-232E15EC7E26}" destId="{CF0B1168-A277-4616-A5FE-4121072439BC}" srcOrd="0" destOrd="0" parTransId="{6293A1D6-B204-4E66-97DC-CBEC6364099B}" sibTransId="{908B3629-3052-4365-9508-A325E44D1D4D}"/>
    <dgm:cxn modelId="{5641A045-E8FF-480B-8BDF-A15708E51BC8}" type="presOf" srcId="{CF0B1168-A277-4616-A5FE-4121072439BC}" destId="{3F5FD502-2EFE-44A8-AA18-5BA290BC2E89}" srcOrd="0" destOrd="0" presId="urn:microsoft.com/office/officeart/2008/layout/LinedList"/>
    <dgm:cxn modelId="{39CA4278-6AC9-4B8D-9F1F-26D558627839}" srcId="{E1C5750F-2ACA-4DD2-813F-232E15EC7E26}" destId="{E9BF5527-775F-46A5-957A-41D0F0D42E38}" srcOrd="1" destOrd="0" parTransId="{F0AD8D4C-A6B0-467C-8A7E-D035E1274944}" sibTransId="{4C037074-D142-46C4-842F-E771617A6D28}"/>
    <dgm:cxn modelId="{E968CFEC-6594-4CB2-871D-2ACEB413F3F3}" type="presOf" srcId="{E1C5750F-2ACA-4DD2-813F-232E15EC7E26}" destId="{BB114B0E-B985-4C81-87F9-1AF1DF7962EC}" srcOrd="0" destOrd="0" presId="urn:microsoft.com/office/officeart/2008/layout/LinedList"/>
    <dgm:cxn modelId="{4F52DEA8-D135-4ECC-BA09-27F40ABCB018}" type="presParOf" srcId="{BB114B0E-B985-4C81-87F9-1AF1DF7962EC}" destId="{AD89AD07-91A6-4888-A01A-7B3AC04E1199}" srcOrd="0" destOrd="0" presId="urn:microsoft.com/office/officeart/2008/layout/LinedList"/>
    <dgm:cxn modelId="{2A2FC97C-63C6-41E9-9034-46D452944FA1}" type="presParOf" srcId="{BB114B0E-B985-4C81-87F9-1AF1DF7962EC}" destId="{52186A46-C94E-422E-829C-1359EEE899BA}" srcOrd="1" destOrd="0" presId="urn:microsoft.com/office/officeart/2008/layout/LinedList"/>
    <dgm:cxn modelId="{C9B6BC63-9542-4FA3-8135-80EACFEA84C5}" type="presParOf" srcId="{52186A46-C94E-422E-829C-1359EEE899BA}" destId="{3F5FD502-2EFE-44A8-AA18-5BA290BC2E89}" srcOrd="0" destOrd="0" presId="urn:microsoft.com/office/officeart/2008/layout/LinedList"/>
    <dgm:cxn modelId="{C363C658-E022-4D67-889D-625E55B83164}" type="presParOf" srcId="{52186A46-C94E-422E-829C-1359EEE899BA}" destId="{BCDC98DE-AF9B-4365-BFB1-464DA802A8F2}" srcOrd="1" destOrd="0" presId="urn:microsoft.com/office/officeart/2008/layout/LinedList"/>
    <dgm:cxn modelId="{F63AB780-D3FD-41A9-B619-1F4B41A0ADA3}" type="presParOf" srcId="{BB114B0E-B985-4C81-87F9-1AF1DF7962EC}" destId="{7009377F-3DC4-44F5-9FA3-0B1A32975959}" srcOrd="2" destOrd="0" presId="urn:microsoft.com/office/officeart/2008/layout/LinedList"/>
    <dgm:cxn modelId="{A94795E3-4EF8-4F83-B68E-5A0284F29CD9}" type="presParOf" srcId="{BB114B0E-B985-4C81-87F9-1AF1DF7962EC}" destId="{EC5F6665-1D97-4302-AA4F-88ED7AFEE5E4}" srcOrd="3" destOrd="0" presId="urn:microsoft.com/office/officeart/2008/layout/LinedList"/>
    <dgm:cxn modelId="{A3AE042D-BDFB-4ED5-8457-176E52222489}" type="presParOf" srcId="{EC5F6665-1D97-4302-AA4F-88ED7AFEE5E4}" destId="{34B96A4B-01B9-423A-B319-7E585B11C28F}" srcOrd="0" destOrd="0" presId="urn:microsoft.com/office/officeart/2008/layout/LinedList"/>
    <dgm:cxn modelId="{760F4C02-DDDB-4B17-B68C-0954F33C1150}" type="presParOf" srcId="{EC5F6665-1D97-4302-AA4F-88ED7AFEE5E4}" destId="{FFC2DCAD-B46A-4656-A87A-3132CB69E5C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1C5750F-2ACA-4DD2-813F-232E15EC7E26}" type="doc">
      <dgm:prSet loTypeId="urn:microsoft.com/office/officeart/2008/layout/LinedList" loCatId="list" qsTypeId="urn:microsoft.com/office/officeart/2005/8/quickstyle/simple1" qsCatId="simple" csTypeId="urn:microsoft.com/office/officeart/2005/8/colors/accent6_1" csCatId="accent6" phldr="1"/>
      <dgm:spPr/>
      <dgm:t>
        <a:bodyPr/>
        <a:lstStyle/>
        <a:p>
          <a:endParaRPr lang="en-US"/>
        </a:p>
      </dgm:t>
    </dgm:pt>
    <dgm:pt modelId="{CF0B1168-A277-4616-A5FE-4121072439BC}">
      <dgm:prSet custT="1"/>
      <dgm:spPr/>
      <dgm:t>
        <a:bodyPr/>
        <a:lstStyle/>
        <a:p>
          <a:pPr algn="ctr"/>
          <a:r>
            <a:rPr lang="en-US" sz="2200" dirty="0"/>
            <a:t>This time period was chosen due to check if Sunday is a popular day for Laundry Room usage</a:t>
          </a:r>
        </a:p>
      </dgm:t>
    </dgm:pt>
    <dgm:pt modelId="{6293A1D6-B204-4E66-97DC-CBEC6364099B}" type="parTrans" cxnId="{4C511163-F88B-4BBA-9C3D-77266B3456EC}">
      <dgm:prSet/>
      <dgm:spPr/>
      <dgm:t>
        <a:bodyPr/>
        <a:lstStyle/>
        <a:p>
          <a:endParaRPr lang="en-US"/>
        </a:p>
      </dgm:t>
    </dgm:pt>
    <dgm:pt modelId="{908B3629-3052-4365-9508-A325E44D1D4D}" type="sibTrans" cxnId="{4C511163-F88B-4BBA-9C3D-77266B3456EC}">
      <dgm:prSet/>
      <dgm:spPr/>
      <dgm:t>
        <a:bodyPr/>
        <a:lstStyle/>
        <a:p>
          <a:endParaRPr lang="en-US"/>
        </a:p>
      </dgm:t>
    </dgm:pt>
    <dgm:pt modelId="{E9BF5527-775F-46A5-957A-41D0F0D42E38}">
      <dgm:prSet custT="1"/>
      <dgm:spPr/>
      <dgm:t>
        <a:bodyPr/>
        <a:lstStyle/>
        <a:p>
          <a:pPr algn="ctr"/>
          <a:r>
            <a:rPr lang="en-US" sz="2200" dirty="0"/>
            <a:t>Power usage has variability in the amount of Watt Hours used. Laundry room usage doesn’t have a consistent time period like the Kitchen does</a:t>
          </a:r>
        </a:p>
      </dgm:t>
    </dgm:pt>
    <dgm:pt modelId="{F0AD8D4C-A6B0-467C-8A7E-D035E1274944}" type="parTrans" cxnId="{39CA4278-6AC9-4B8D-9F1F-26D558627839}">
      <dgm:prSet/>
      <dgm:spPr/>
      <dgm:t>
        <a:bodyPr/>
        <a:lstStyle/>
        <a:p>
          <a:endParaRPr lang="en-US"/>
        </a:p>
      </dgm:t>
    </dgm:pt>
    <dgm:pt modelId="{4C037074-D142-46C4-842F-E771617A6D28}" type="sibTrans" cxnId="{39CA4278-6AC9-4B8D-9F1F-26D558627839}">
      <dgm:prSet/>
      <dgm:spPr/>
      <dgm:t>
        <a:bodyPr/>
        <a:lstStyle/>
        <a:p>
          <a:endParaRPr lang="en-US"/>
        </a:p>
      </dgm:t>
    </dgm:pt>
    <dgm:pt modelId="{ABCC6951-5CFB-4C76-9CC3-6DD8ADE9E055}">
      <dgm:prSet custT="1"/>
      <dgm:spPr/>
      <dgm:t>
        <a:bodyPr/>
        <a:lstStyle/>
        <a:p>
          <a:pPr algn="ctr"/>
          <a:r>
            <a:rPr lang="en-US" sz="2200" dirty="0"/>
            <a:t>There is a time period in 2009-2010 that shows lack of usage</a:t>
          </a:r>
        </a:p>
      </dgm:t>
    </dgm:pt>
    <dgm:pt modelId="{B7B3FE45-CBEB-4E64-9774-A2F183842A2A}" type="parTrans" cxnId="{0FD2E8D2-0F03-4FD6-977E-66F16067195A}">
      <dgm:prSet/>
      <dgm:spPr/>
      <dgm:t>
        <a:bodyPr/>
        <a:lstStyle/>
        <a:p>
          <a:endParaRPr lang="en-US"/>
        </a:p>
      </dgm:t>
    </dgm:pt>
    <dgm:pt modelId="{7FA20999-FBBA-434C-91B6-FF5405A3D7DC}" type="sibTrans" cxnId="{0FD2E8D2-0F03-4FD6-977E-66F16067195A}">
      <dgm:prSet/>
      <dgm:spPr/>
      <dgm:t>
        <a:bodyPr/>
        <a:lstStyle/>
        <a:p>
          <a:endParaRPr lang="en-US"/>
        </a:p>
      </dgm:t>
    </dgm:pt>
    <dgm:pt modelId="{BB114B0E-B985-4C81-87F9-1AF1DF7962EC}" type="pres">
      <dgm:prSet presAssocID="{E1C5750F-2ACA-4DD2-813F-232E15EC7E26}" presName="vert0" presStyleCnt="0">
        <dgm:presLayoutVars>
          <dgm:dir/>
          <dgm:animOne val="branch"/>
          <dgm:animLvl val="lvl"/>
        </dgm:presLayoutVars>
      </dgm:prSet>
      <dgm:spPr/>
    </dgm:pt>
    <dgm:pt modelId="{AD89AD07-91A6-4888-A01A-7B3AC04E1199}" type="pres">
      <dgm:prSet presAssocID="{CF0B1168-A277-4616-A5FE-4121072439BC}" presName="thickLine" presStyleLbl="alignNode1" presStyleIdx="0" presStyleCnt="3"/>
      <dgm:spPr/>
    </dgm:pt>
    <dgm:pt modelId="{52186A46-C94E-422E-829C-1359EEE899BA}" type="pres">
      <dgm:prSet presAssocID="{CF0B1168-A277-4616-A5FE-4121072439BC}" presName="horz1" presStyleCnt="0"/>
      <dgm:spPr/>
    </dgm:pt>
    <dgm:pt modelId="{3F5FD502-2EFE-44A8-AA18-5BA290BC2E89}" type="pres">
      <dgm:prSet presAssocID="{CF0B1168-A277-4616-A5FE-4121072439BC}" presName="tx1" presStyleLbl="revTx" presStyleIdx="0" presStyleCnt="3" custScaleY="62874"/>
      <dgm:spPr/>
    </dgm:pt>
    <dgm:pt modelId="{BCDC98DE-AF9B-4365-BFB1-464DA802A8F2}" type="pres">
      <dgm:prSet presAssocID="{CF0B1168-A277-4616-A5FE-4121072439BC}" presName="vert1" presStyleCnt="0"/>
      <dgm:spPr/>
    </dgm:pt>
    <dgm:pt modelId="{7009377F-3DC4-44F5-9FA3-0B1A32975959}" type="pres">
      <dgm:prSet presAssocID="{E9BF5527-775F-46A5-957A-41D0F0D42E38}" presName="thickLine" presStyleLbl="alignNode1" presStyleIdx="1" presStyleCnt="3"/>
      <dgm:spPr/>
    </dgm:pt>
    <dgm:pt modelId="{EC5F6665-1D97-4302-AA4F-88ED7AFEE5E4}" type="pres">
      <dgm:prSet presAssocID="{E9BF5527-775F-46A5-957A-41D0F0D42E38}" presName="horz1" presStyleCnt="0"/>
      <dgm:spPr/>
    </dgm:pt>
    <dgm:pt modelId="{34B96A4B-01B9-423A-B319-7E585B11C28F}" type="pres">
      <dgm:prSet presAssocID="{E9BF5527-775F-46A5-957A-41D0F0D42E38}" presName="tx1" presStyleLbl="revTx" presStyleIdx="1" presStyleCnt="3" custScaleY="85940"/>
      <dgm:spPr/>
    </dgm:pt>
    <dgm:pt modelId="{FFC2DCAD-B46A-4656-A87A-3132CB69E5CA}" type="pres">
      <dgm:prSet presAssocID="{E9BF5527-775F-46A5-957A-41D0F0D42E38}" presName="vert1" presStyleCnt="0"/>
      <dgm:spPr/>
    </dgm:pt>
    <dgm:pt modelId="{016E2D2C-24C1-4E94-9312-6F30EEF08B7F}" type="pres">
      <dgm:prSet presAssocID="{ABCC6951-5CFB-4C76-9CC3-6DD8ADE9E055}" presName="thickLine" presStyleLbl="alignNode1" presStyleIdx="2" presStyleCnt="3"/>
      <dgm:spPr/>
    </dgm:pt>
    <dgm:pt modelId="{A31AB6C1-8C55-4A65-A70F-23F9D54187FD}" type="pres">
      <dgm:prSet presAssocID="{ABCC6951-5CFB-4C76-9CC3-6DD8ADE9E055}" presName="horz1" presStyleCnt="0"/>
      <dgm:spPr/>
    </dgm:pt>
    <dgm:pt modelId="{D789557A-DB08-44D6-8690-AF16A55DAB31}" type="pres">
      <dgm:prSet presAssocID="{ABCC6951-5CFB-4C76-9CC3-6DD8ADE9E055}" presName="tx1" presStyleLbl="revTx" presStyleIdx="2" presStyleCnt="3"/>
      <dgm:spPr/>
    </dgm:pt>
    <dgm:pt modelId="{CDC35789-EAAE-4FCF-84AF-301CA6ECBEED}" type="pres">
      <dgm:prSet presAssocID="{ABCC6951-5CFB-4C76-9CC3-6DD8ADE9E055}" presName="vert1" presStyleCnt="0"/>
      <dgm:spPr/>
    </dgm:pt>
  </dgm:ptLst>
  <dgm:cxnLst>
    <dgm:cxn modelId="{98A7951C-799C-40DD-BC27-7BB500E2126C}" type="presOf" srcId="{E9BF5527-775F-46A5-957A-41D0F0D42E38}" destId="{34B96A4B-01B9-423A-B319-7E585B11C28F}" srcOrd="0" destOrd="0" presId="urn:microsoft.com/office/officeart/2008/layout/LinedList"/>
    <dgm:cxn modelId="{4C511163-F88B-4BBA-9C3D-77266B3456EC}" srcId="{E1C5750F-2ACA-4DD2-813F-232E15EC7E26}" destId="{CF0B1168-A277-4616-A5FE-4121072439BC}" srcOrd="0" destOrd="0" parTransId="{6293A1D6-B204-4E66-97DC-CBEC6364099B}" sibTransId="{908B3629-3052-4365-9508-A325E44D1D4D}"/>
    <dgm:cxn modelId="{5641A045-E8FF-480B-8BDF-A15708E51BC8}" type="presOf" srcId="{CF0B1168-A277-4616-A5FE-4121072439BC}" destId="{3F5FD502-2EFE-44A8-AA18-5BA290BC2E89}" srcOrd="0" destOrd="0" presId="urn:microsoft.com/office/officeart/2008/layout/LinedList"/>
    <dgm:cxn modelId="{39CA4278-6AC9-4B8D-9F1F-26D558627839}" srcId="{E1C5750F-2ACA-4DD2-813F-232E15EC7E26}" destId="{E9BF5527-775F-46A5-957A-41D0F0D42E38}" srcOrd="1" destOrd="0" parTransId="{F0AD8D4C-A6B0-467C-8A7E-D035E1274944}" sibTransId="{4C037074-D142-46C4-842F-E771617A6D28}"/>
    <dgm:cxn modelId="{E5D748B1-3A9F-41F4-992A-07C47E934A63}" type="presOf" srcId="{ABCC6951-5CFB-4C76-9CC3-6DD8ADE9E055}" destId="{D789557A-DB08-44D6-8690-AF16A55DAB31}" srcOrd="0" destOrd="0" presId="urn:microsoft.com/office/officeart/2008/layout/LinedList"/>
    <dgm:cxn modelId="{0FD2E8D2-0F03-4FD6-977E-66F16067195A}" srcId="{E1C5750F-2ACA-4DD2-813F-232E15EC7E26}" destId="{ABCC6951-5CFB-4C76-9CC3-6DD8ADE9E055}" srcOrd="2" destOrd="0" parTransId="{B7B3FE45-CBEB-4E64-9774-A2F183842A2A}" sibTransId="{7FA20999-FBBA-434C-91B6-FF5405A3D7DC}"/>
    <dgm:cxn modelId="{E968CFEC-6594-4CB2-871D-2ACEB413F3F3}" type="presOf" srcId="{E1C5750F-2ACA-4DD2-813F-232E15EC7E26}" destId="{BB114B0E-B985-4C81-87F9-1AF1DF7962EC}" srcOrd="0" destOrd="0" presId="urn:microsoft.com/office/officeart/2008/layout/LinedList"/>
    <dgm:cxn modelId="{4F52DEA8-D135-4ECC-BA09-27F40ABCB018}" type="presParOf" srcId="{BB114B0E-B985-4C81-87F9-1AF1DF7962EC}" destId="{AD89AD07-91A6-4888-A01A-7B3AC04E1199}" srcOrd="0" destOrd="0" presId="urn:microsoft.com/office/officeart/2008/layout/LinedList"/>
    <dgm:cxn modelId="{2A2FC97C-63C6-41E9-9034-46D452944FA1}" type="presParOf" srcId="{BB114B0E-B985-4C81-87F9-1AF1DF7962EC}" destId="{52186A46-C94E-422E-829C-1359EEE899BA}" srcOrd="1" destOrd="0" presId="urn:microsoft.com/office/officeart/2008/layout/LinedList"/>
    <dgm:cxn modelId="{C9B6BC63-9542-4FA3-8135-80EACFEA84C5}" type="presParOf" srcId="{52186A46-C94E-422E-829C-1359EEE899BA}" destId="{3F5FD502-2EFE-44A8-AA18-5BA290BC2E89}" srcOrd="0" destOrd="0" presId="urn:microsoft.com/office/officeart/2008/layout/LinedList"/>
    <dgm:cxn modelId="{C363C658-E022-4D67-889D-625E55B83164}" type="presParOf" srcId="{52186A46-C94E-422E-829C-1359EEE899BA}" destId="{BCDC98DE-AF9B-4365-BFB1-464DA802A8F2}" srcOrd="1" destOrd="0" presId="urn:microsoft.com/office/officeart/2008/layout/LinedList"/>
    <dgm:cxn modelId="{F63AB780-D3FD-41A9-B619-1F4B41A0ADA3}" type="presParOf" srcId="{BB114B0E-B985-4C81-87F9-1AF1DF7962EC}" destId="{7009377F-3DC4-44F5-9FA3-0B1A32975959}" srcOrd="2" destOrd="0" presId="urn:microsoft.com/office/officeart/2008/layout/LinedList"/>
    <dgm:cxn modelId="{A94795E3-4EF8-4F83-B68E-5A0284F29CD9}" type="presParOf" srcId="{BB114B0E-B985-4C81-87F9-1AF1DF7962EC}" destId="{EC5F6665-1D97-4302-AA4F-88ED7AFEE5E4}" srcOrd="3" destOrd="0" presId="urn:microsoft.com/office/officeart/2008/layout/LinedList"/>
    <dgm:cxn modelId="{A3AE042D-BDFB-4ED5-8457-176E52222489}" type="presParOf" srcId="{EC5F6665-1D97-4302-AA4F-88ED7AFEE5E4}" destId="{34B96A4B-01B9-423A-B319-7E585B11C28F}" srcOrd="0" destOrd="0" presId="urn:microsoft.com/office/officeart/2008/layout/LinedList"/>
    <dgm:cxn modelId="{760F4C02-DDDB-4B17-B68C-0954F33C1150}" type="presParOf" srcId="{EC5F6665-1D97-4302-AA4F-88ED7AFEE5E4}" destId="{FFC2DCAD-B46A-4656-A87A-3132CB69E5CA}" srcOrd="1" destOrd="0" presId="urn:microsoft.com/office/officeart/2008/layout/LinedList"/>
    <dgm:cxn modelId="{B756ECB1-69D2-4974-850B-8ACCD96F80EF}" type="presParOf" srcId="{BB114B0E-B985-4C81-87F9-1AF1DF7962EC}" destId="{016E2D2C-24C1-4E94-9312-6F30EEF08B7F}" srcOrd="4" destOrd="0" presId="urn:microsoft.com/office/officeart/2008/layout/LinedList"/>
    <dgm:cxn modelId="{AE22A9F8-8E1C-4579-BA03-4B3687D720E9}" type="presParOf" srcId="{BB114B0E-B985-4C81-87F9-1AF1DF7962EC}" destId="{A31AB6C1-8C55-4A65-A70F-23F9D54187FD}" srcOrd="5" destOrd="0" presId="urn:microsoft.com/office/officeart/2008/layout/LinedList"/>
    <dgm:cxn modelId="{68D31711-224E-4E46-988F-6B8A8C4F342B}" type="presParOf" srcId="{A31AB6C1-8C55-4A65-A70F-23F9D54187FD}" destId="{D789557A-DB08-44D6-8690-AF16A55DAB31}" srcOrd="0" destOrd="0" presId="urn:microsoft.com/office/officeart/2008/layout/LinedList"/>
    <dgm:cxn modelId="{B89FCB74-0C65-4EEC-AE4F-E9D3F665E866}" type="presParOf" srcId="{A31AB6C1-8C55-4A65-A70F-23F9D54187FD}" destId="{CDC35789-EAAE-4FCF-84AF-301CA6ECBEED}"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1C5750F-2ACA-4DD2-813F-232E15EC7E26}" type="doc">
      <dgm:prSet loTypeId="urn:microsoft.com/office/officeart/2008/layout/LinedList" loCatId="list" qsTypeId="urn:microsoft.com/office/officeart/2005/8/quickstyle/simple1" qsCatId="simple" csTypeId="urn:microsoft.com/office/officeart/2005/8/colors/accent6_1" csCatId="accent6" phldr="1"/>
      <dgm:spPr/>
      <dgm:t>
        <a:bodyPr/>
        <a:lstStyle/>
        <a:p>
          <a:endParaRPr lang="en-US"/>
        </a:p>
      </dgm:t>
    </dgm:pt>
    <dgm:pt modelId="{CF0B1168-A277-4616-A5FE-4121072439BC}">
      <dgm:prSet custT="1"/>
      <dgm:spPr/>
      <dgm:t>
        <a:bodyPr/>
        <a:lstStyle/>
        <a:p>
          <a:pPr algn="ctr"/>
          <a:r>
            <a:rPr lang="en-US" sz="2200" dirty="0"/>
            <a:t>From this chart, it is visible that users consistently use around 17 Watt Hours of energy from the Water Heater/ AC at this time period</a:t>
          </a:r>
        </a:p>
      </dgm:t>
    </dgm:pt>
    <dgm:pt modelId="{6293A1D6-B204-4E66-97DC-CBEC6364099B}" type="parTrans" cxnId="{4C511163-F88B-4BBA-9C3D-77266B3456EC}">
      <dgm:prSet/>
      <dgm:spPr/>
      <dgm:t>
        <a:bodyPr/>
        <a:lstStyle/>
        <a:p>
          <a:endParaRPr lang="en-US"/>
        </a:p>
      </dgm:t>
    </dgm:pt>
    <dgm:pt modelId="{908B3629-3052-4365-9508-A325E44D1D4D}" type="sibTrans" cxnId="{4C511163-F88B-4BBA-9C3D-77266B3456EC}">
      <dgm:prSet/>
      <dgm:spPr/>
      <dgm:t>
        <a:bodyPr/>
        <a:lstStyle/>
        <a:p>
          <a:endParaRPr lang="en-US"/>
        </a:p>
      </dgm:t>
    </dgm:pt>
    <dgm:pt modelId="{E9BF5527-775F-46A5-957A-41D0F0D42E38}">
      <dgm:prSet custT="1"/>
      <dgm:spPr/>
      <dgm:t>
        <a:bodyPr/>
        <a:lstStyle/>
        <a:p>
          <a:pPr algn="ctr"/>
          <a:r>
            <a:rPr lang="en-US" sz="2200" dirty="0"/>
            <a:t>There were major dips in usage in late 2008 and mid 2009</a:t>
          </a:r>
        </a:p>
      </dgm:t>
    </dgm:pt>
    <dgm:pt modelId="{F0AD8D4C-A6B0-467C-8A7E-D035E1274944}" type="parTrans" cxnId="{39CA4278-6AC9-4B8D-9F1F-26D558627839}">
      <dgm:prSet/>
      <dgm:spPr/>
      <dgm:t>
        <a:bodyPr/>
        <a:lstStyle/>
        <a:p>
          <a:endParaRPr lang="en-US"/>
        </a:p>
      </dgm:t>
    </dgm:pt>
    <dgm:pt modelId="{4C037074-D142-46C4-842F-E771617A6D28}" type="sibTrans" cxnId="{39CA4278-6AC9-4B8D-9F1F-26D558627839}">
      <dgm:prSet/>
      <dgm:spPr/>
      <dgm:t>
        <a:bodyPr/>
        <a:lstStyle/>
        <a:p>
          <a:endParaRPr lang="en-US"/>
        </a:p>
      </dgm:t>
    </dgm:pt>
    <dgm:pt modelId="{CA647611-78C3-44A8-BEC5-3C3180DB6294}">
      <dgm:prSet custT="1"/>
      <dgm:spPr/>
      <dgm:t>
        <a:bodyPr/>
        <a:lstStyle/>
        <a:p>
          <a:pPr algn="ctr"/>
          <a:r>
            <a:rPr lang="en-US" sz="2200" dirty="0"/>
            <a:t>The two major spikes in usage occurred in mid 2008 and mid 2009. This should be around summer months, and could be attributed to AC usage</a:t>
          </a:r>
        </a:p>
      </dgm:t>
    </dgm:pt>
    <dgm:pt modelId="{A6B5DFB9-331C-45C2-B521-5EA164B93613}" type="parTrans" cxnId="{B0DFAFEC-8308-4BD4-8FAE-22AE5117B49D}">
      <dgm:prSet/>
      <dgm:spPr/>
      <dgm:t>
        <a:bodyPr/>
        <a:lstStyle/>
        <a:p>
          <a:endParaRPr lang="en-US"/>
        </a:p>
      </dgm:t>
    </dgm:pt>
    <dgm:pt modelId="{87C2B599-C5DA-400D-8009-8DBA650965DD}" type="sibTrans" cxnId="{B0DFAFEC-8308-4BD4-8FAE-22AE5117B49D}">
      <dgm:prSet/>
      <dgm:spPr/>
      <dgm:t>
        <a:bodyPr/>
        <a:lstStyle/>
        <a:p>
          <a:endParaRPr lang="en-US"/>
        </a:p>
      </dgm:t>
    </dgm:pt>
    <dgm:pt modelId="{BB114B0E-B985-4C81-87F9-1AF1DF7962EC}" type="pres">
      <dgm:prSet presAssocID="{E1C5750F-2ACA-4DD2-813F-232E15EC7E26}" presName="vert0" presStyleCnt="0">
        <dgm:presLayoutVars>
          <dgm:dir/>
          <dgm:animOne val="branch"/>
          <dgm:animLvl val="lvl"/>
        </dgm:presLayoutVars>
      </dgm:prSet>
      <dgm:spPr/>
    </dgm:pt>
    <dgm:pt modelId="{AD89AD07-91A6-4888-A01A-7B3AC04E1199}" type="pres">
      <dgm:prSet presAssocID="{CF0B1168-A277-4616-A5FE-4121072439BC}" presName="thickLine" presStyleLbl="alignNode1" presStyleIdx="0" presStyleCnt="3" custLinFactNeighborX="686" custLinFactNeighborY="-16777"/>
      <dgm:spPr/>
    </dgm:pt>
    <dgm:pt modelId="{52186A46-C94E-422E-829C-1359EEE899BA}" type="pres">
      <dgm:prSet presAssocID="{CF0B1168-A277-4616-A5FE-4121072439BC}" presName="horz1" presStyleCnt="0"/>
      <dgm:spPr/>
    </dgm:pt>
    <dgm:pt modelId="{3F5FD502-2EFE-44A8-AA18-5BA290BC2E89}" type="pres">
      <dgm:prSet presAssocID="{CF0B1168-A277-4616-A5FE-4121072439BC}" presName="tx1" presStyleLbl="revTx" presStyleIdx="0" presStyleCnt="3" custScaleY="90077"/>
      <dgm:spPr/>
    </dgm:pt>
    <dgm:pt modelId="{BCDC98DE-AF9B-4365-BFB1-464DA802A8F2}" type="pres">
      <dgm:prSet presAssocID="{CF0B1168-A277-4616-A5FE-4121072439BC}" presName="vert1" presStyleCnt="0"/>
      <dgm:spPr/>
    </dgm:pt>
    <dgm:pt modelId="{7009377F-3DC4-44F5-9FA3-0B1A32975959}" type="pres">
      <dgm:prSet presAssocID="{E9BF5527-775F-46A5-957A-41D0F0D42E38}" presName="thickLine" presStyleLbl="alignNode1" presStyleIdx="1" presStyleCnt="3"/>
      <dgm:spPr/>
    </dgm:pt>
    <dgm:pt modelId="{EC5F6665-1D97-4302-AA4F-88ED7AFEE5E4}" type="pres">
      <dgm:prSet presAssocID="{E9BF5527-775F-46A5-957A-41D0F0D42E38}" presName="horz1" presStyleCnt="0"/>
      <dgm:spPr/>
    </dgm:pt>
    <dgm:pt modelId="{34B96A4B-01B9-423A-B319-7E585B11C28F}" type="pres">
      <dgm:prSet presAssocID="{E9BF5527-775F-46A5-957A-41D0F0D42E38}" presName="tx1" presStyleLbl="revTx" presStyleIdx="1" presStyleCnt="3" custScaleY="54440"/>
      <dgm:spPr/>
    </dgm:pt>
    <dgm:pt modelId="{FFC2DCAD-B46A-4656-A87A-3132CB69E5CA}" type="pres">
      <dgm:prSet presAssocID="{E9BF5527-775F-46A5-957A-41D0F0D42E38}" presName="vert1" presStyleCnt="0"/>
      <dgm:spPr/>
    </dgm:pt>
    <dgm:pt modelId="{28801CE1-D501-4D5E-9D8D-80B50B5C47D9}" type="pres">
      <dgm:prSet presAssocID="{CA647611-78C3-44A8-BEC5-3C3180DB6294}" presName="thickLine" presStyleLbl="alignNode1" presStyleIdx="2" presStyleCnt="3"/>
      <dgm:spPr/>
    </dgm:pt>
    <dgm:pt modelId="{40C91F75-E285-49F9-A6C8-EFD50E734753}" type="pres">
      <dgm:prSet presAssocID="{CA647611-78C3-44A8-BEC5-3C3180DB6294}" presName="horz1" presStyleCnt="0"/>
      <dgm:spPr/>
    </dgm:pt>
    <dgm:pt modelId="{243CC12C-0465-4E4B-8A63-EC91329F68E4}" type="pres">
      <dgm:prSet presAssocID="{CA647611-78C3-44A8-BEC5-3C3180DB6294}" presName="tx1" presStyleLbl="revTx" presStyleIdx="2" presStyleCnt="3" custScaleY="211299"/>
      <dgm:spPr/>
    </dgm:pt>
    <dgm:pt modelId="{BCEB79E9-7AC3-40A6-B5FD-7519E9B5615C}" type="pres">
      <dgm:prSet presAssocID="{CA647611-78C3-44A8-BEC5-3C3180DB6294}" presName="vert1" presStyleCnt="0"/>
      <dgm:spPr/>
    </dgm:pt>
  </dgm:ptLst>
  <dgm:cxnLst>
    <dgm:cxn modelId="{98A7951C-799C-40DD-BC27-7BB500E2126C}" type="presOf" srcId="{E9BF5527-775F-46A5-957A-41D0F0D42E38}" destId="{34B96A4B-01B9-423A-B319-7E585B11C28F}" srcOrd="0" destOrd="0" presId="urn:microsoft.com/office/officeart/2008/layout/LinedList"/>
    <dgm:cxn modelId="{4C511163-F88B-4BBA-9C3D-77266B3456EC}" srcId="{E1C5750F-2ACA-4DD2-813F-232E15EC7E26}" destId="{CF0B1168-A277-4616-A5FE-4121072439BC}" srcOrd="0" destOrd="0" parTransId="{6293A1D6-B204-4E66-97DC-CBEC6364099B}" sibTransId="{908B3629-3052-4365-9508-A325E44D1D4D}"/>
    <dgm:cxn modelId="{5641A045-E8FF-480B-8BDF-A15708E51BC8}" type="presOf" srcId="{CF0B1168-A277-4616-A5FE-4121072439BC}" destId="{3F5FD502-2EFE-44A8-AA18-5BA290BC2E89}" srcOrd="0" destOrd="0" presId="urn:microsoft.com/office/officeart/2008/layout/LinedList"/>
    <dgm:cxn modelId="{502F5047-8542-4157-AA88-468F40663F56}" type="presOf" srcId="{CA647611-78C3-44A8-BEC5-3C3180DB6294}" destId="{243CC12C-0465-4E4B-8A63-EC91329F68E4}" srcOrd="0" destOrd="0" presId="urn:microsoft.com/office/officeart/2008/layout/LinedList"/>
    <dgm:cxn modelId="{39CA4278-6AC9-4B8D-9F1F-26D558627839}" srcId="{E1C5750F-2ACA-4DD2-813F-232E15EC7E26}" destId="{E9BF5527-775F-46A5-957A-41D0F0D42E38}" srcOrd="1" destOrd="0" parTransId="{F0AD8D4C-A6B0-467C-8A7E-D035E1274944}" sibTransId="{4C037074-D142-46C4-842F-E771617A6D28}"/>
    <dgm:cxn modelId="{B0DFAFEC-8308-4BD4-8FAE-22AE5117B49D}" srcId="{E1C5750F-2ACA-4DD2-813F-232E15EC7E26}" destId="{CA647611-78C3-44A8-BEC5-3C3180DB6294}" srcOrd="2" destOrd="0" parTransId="{A6B5DFB9-331C-45C2-B521-5EA164B93613}" sibTransId="{87C2B599-C5DA-400D-8009-8DBA650965DD}"/>
    <dgm:cxn modelId="{E968CFEC-6594-4CB2-871D-2ACEB413F3F3}" type="presOf" srcId="{E1C5750F-2ACA-4DD2-813F-232E15EC7E26}" destId="{BB114B0E-B985-4C81-87F9-1AF1DF7962EC}" srcOrd="0" destOrd="0" presId="urn:microsoft.com/office/officeart/2008/layout/LinedList"/>
    <dgm:cxn modelId="{4F52DEA8-D135-4ECC-BA09-27F40ABCB018}" type="presParOf" srcId="{BB114B0E-B985-4C81-87F9-1AF1DF7962EC}" destId="{AD89AD07-91A6-4888-A01A-7B3AC04E1199}" srcOrd="0" destOrd="0" presId="urn:microsoft.com/office/officeart/2008/layout/LinedList"/>
    <dgm:cxn modelId="{2A2FC97C-63C6-41E9-9034-46D452944FA1}" type="presParOf" srcId="{BB114B0E-B985-4C81-87F9-1AF1DF7962EC}" destId="{52186A46-C94E-422E-829C-1359EEE899BA}" srcOrd="1" destOrd="0" presId="urn:microsoft.com/office/officeart/2008/layout/LinedList"/>
    <dgm:cxn modelId="{C9B6BC63-9542-4FA3-8135-80EACFEA84C5}" type="presParOf" srcId="{52186A46-C94E-422E-829C-1359EEE899BA}" destId="{3F5FD502-2EFE-44A8-AA18-5BA290BC2E89}" srcOrd="0" destOrd="0" presId="urn:microsoft.com/office/officeart/2008/layout/LinedList"/>
    <dgm:cxn modelId="{C363C658-E022-4D67-889D-625E55B83164}" type="presParOf" srcId="{52186A46-C94E-422E-829C-1359EEE899BA}" destId="{BCDC98DE-AF9B-4365-BFB1-464DA802A8F2}" srcOrd="1" destOrd="0" presId="urn:microsoft.com/office/officeart/2008/layout/LinedList"/>
    <dgm:cxn modelId="{F63AB780-D3FD-41A9-B619-1F4B41A0ADA3}" type="presParOf" srcId="{BB114B0E-B985-4C81-87F9-1AF1DF7962EC}" destId="{7009377F-3DC4-44F5-9FA3-0B1A32975959}" srcOrd="2" destOrd="0" presId="urn:microsoft.com/office/officeart/2008/layout/LinedList"/>
    <dgm:cxn modelId="{A94795E3-4EF8-4F83-B68E-5A0284F29CD9}" type="presParOf" srcId="{BB114B0E-B985-4C81-87F9-1AF1DF7962EC}" destId="{EC5F6665-1D97-4302-AA4F-88ED7AFEE5E4}" srcOrd="3" destOrd="0" presId="urn:microsoft.com/office/officeart/2008/layout/LinedList"/>
    <dgm:cxn modelId="{A3AE042D-BDFB-4ED5-8457-176E52222489}" type="presParOf" srcId="{EC5F6665-1D97-4302-AA4F-88ED7AFEE5E4}" destId="{34B96A4B-01B9-423A-B319-7E585B11C28F}" srcOrd="0" destOrd="0" presId="urn:microsoft.com/office/officeart/2008/layout/LinedList"/>
    <dgm:cxn modelId="{760F4C02-DDDB-4B17-B68C-0954F33C1150}" type="presParOf" srcId="{EC5F6665-1D97-4302-AA4F-88ED7AFEE5E4}" destId="{FFC2DCAD-B46A-4656-A87A-3132CB69E5CA}" srcOrd="1" destOrd="0" presId="urn:microsoft.com/office/officeart/2008/layout/LinedList"/>
    <dgm:cxn modelId="{616CC6DC-0B90-4BEC-98D5-434DC196AE66}" type="presParOf" srcId="{BB114B0E-B985-4C81-87F9-1AF1DF7962EC}" destId="{28801CE1-D501-4D5E-9D8D-80B50B5C47D9}" srcOrd="4" destOrd="0" presId="urn:microsoft.com/office/officeart/2008/layout/LinedList"/>
    <dgm:cxn modelId="{13A1876E-EDFB-4F1C-AD82-7E517D0F996D}" type="presParOf" srcId="{BB114B0E-B985-4C81-87F9-1AF1DF7962EC}" destId="{40C91F75-E285-49F9-A6C8-EFD50E734753}" srcOrd="5" destOrd="0" presId="urn:microsoft.com/office/officeart/2008/layout/LinedList"/>
    <dgm:cxn modelId="{71529CE9-407C-484A-8D98-EEB3B964B5FB}" type="presParOf" srcId="{40C91F75-E285-49F9-A6C8-EFD50E734753}" destId="{243CC12C-0465-4E4B-8A63-EC91329F68E4}" srcOrd="0" destOrd="0" presId="urn:microsoft.com/office/officeart/2008/layout/LinedList"/>
    <dgm:cxn modelId="{3187746A-DCD6-4465-9382-8B07405D0106}" type="presParOf" srcId="{40C91F75-E285-49F9-A6C8-EFD50E734753}" destId="{BCEB79E9-7AC3-40A6-B5FD-7519E9B5615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F84020-7129-4C47-B084-063FEAE3A027}">
      <dsp:nvSpPr>
        <dsp:cNvPr id="0" name=""/>
        <dsp:cNvSpPr/>
      </dsp:nvSpPr>
      <dsp:spPr>
        <a:xfrm rot="10800000">
          <a:off x="1559047" y="3742"/>
          <a:ext cx="5486434" cy="708504"/>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2431" tIns="72390" rIns="135128" bIns="72390" numCol="1" spcCol="1270" anchor="ctr" anchorCtr="0">
          <a:noAutofit/>
        </a:bodyPr>
        <a:lstStyle/>
        <a:p>
          <a:pPr marL="0" lvl="0" indent="0" algn="ctr" defTabSz="844550">
            <a:lnSpc>
              <a:spcPct val="90000"/>
            </a:lnSpc>
            <a:spcBef>
              <a:spcPct val="0"/>
            </a:spcBef>
            <a:spcAft>
              <a:spcPct val="35000"/>
            </a:spcAft>
            <a:buNone/>
          </a:pPr>
          <a:r>
            <a:rPr lang="en-US" sz="1900" kern="1200" baseline="0" dirty="0"/>
            <a:t>Cross-Sectional Analysis </a:t>
          </a:r>
          <a:endParaRPr lang="en-US" sz="1900" kern="1200" dirty="0"/>
        </a:p>
      </dsp:txBody>
      <dsp:txXfrm rot="10800000">
        <a:off x="1736173" y="3742"/>
        <a:ext cx="5309308" cy="708504"/>
      </dsp:txXfrm>
    </dsp:sp>
    <dsp:sp modelId="{DC44AB88-4750-4912-8C80-045084983113}">
      <dsp:nvSpPr>
        <dsp:cNvPr id="0" name=""/>
        <dsp:cNvSpPr/>
      </dsp:nvSpPr>
      <dsp:spPr>
        <a:xfrm>
          <a:off x="1204795" y="3742"/>
          <a:ext cx="708504" cy="708504"/>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a:glow rad="63500">
            <a:schemeClr val="accent2">
              <a:satMod val="175000"/>
              <a:alpha val="40000"/>
            </a:schemeClr>
          </a:glow>
        </a:effectLst>
      </dsp:spPr>
      <dsp:style>
        <a:lnRef idx="2">
          <a:scrgbClr r="0" g="0" b="0"/>
        </a:lnRef>
        <a:fillRef idx="1">
          <a:scrgbClr r="0" g="0" b="0"/>
        </a:fillRef>
        <a:effectRef idx="0">
          <a:scrgbClr r="0" g="0" b="0"/>
        </a:effectRef>
        <a:fontRef idx="minor"/>
      </dsp:style>
    </dsp:sp>
    <dsp:sp modelId="{55B70F87-C21F-49AB-A858-E49987E1D4A5}">
      <dsp:nvSpPr>
        <dsp:cNvPr id="0" name=""/>
        <dsp:cNvSpPr/>
      </dsp:nvSpPr>
      <dsp:spPr>
        <a:xfrm rot="10800000">
          <a:off x="1559047" y="923740"/>
          <a:ext cx="5486434" cy="708504"/>
        </a:xfrm>
        <a:prstGeom prst="homePlat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2431" tIns="72390" rIns="135128" bIns="72390" numCol="1" spcCol="1270" anchor="ctr" anchorCtr="0">
          <a:noAutofit/>
        </a:bodyPr>
        <a:lstStyle/>
        <a:p>
          <a:pPr marL="0" lvl="0" indent="0" algn="ctr" defTabSz="844550">
            <a:lnSpc>
              <a:spcPct val="90000"/>
            </a:lnSpc>
            <a:spcBef>
              <a:spcPct val="0"/>
            </a:spcBef>
            <a:spcAft>
              <a:spcPct val="35000"/>
            </a:spcAft>
            <a:buNone/>
          </a:pPr>
          <a:r>
            <a:rPr lang="en-US" sz="1900" kern="1200" baseline="0" dirty="0"/>
            <a:t>Time Series Analysis</a:t>
          </a:r>
          <a:endParaRPr lang="en-US" sz="1900" kern="1200" dirty="0"/>
        </a:p>
      </dsp:txBody>
      <dsp:txXfrm rot="10800000">
        <a:off x="1736173" y="923740"/>
        <a:ext cx="5309308" cy="708504"/>
      </dsp:txXfrm>
    </dsp:sp>
    <dsp:sp modelId="{4C75BA62-DFD0-4D2E-89D3-9264B1D5A70B}">
      <dsp:nvSpPr>
        <dsp:cNvPr id="0" name=""/>
        <dsp:cNvSpPr/>
      </dsp:nvSpPr>
      <dsp:spPr>
        <a:xfrm>
          <a:off x="1204795" y="923740"/>
          <a:ext cx="708504" cy="708504"/>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a:glow rad="63500">
            <a:schemeClr val="accent3">
              <a:satMod val="175000"/>
              <a:alpha val="40000"/>
            </a:schemeClr>
          </a:glow>
        </a:effectLst>
      </dsp:spPr>
      <dsp:style>
        <a:lnRef idx="2">
          <a:scrgbClr r="0" g="0" b="0"/>
        </a:lnRef>
        <a:fillRef idx="1">
          <a:scrgbClr r="0" g="0" b="0"/>
        </a:fillRef>
        <a:effectRef idx="0">
          <a:scrgbClr r="0" g="0" b="0"/>
        </a:effectRef>
        <a:fontRef idx="minor"/>
      </dsp:style>
    </dsp:sp>
    <dsp:sp modelId="{031BBC45-7C26-448D-A25A-9C7FD30D93DC}">
      <dsp:nvSpPr>
        <dsp:cNvPr id="0" name=""/>
        <dsp:cNvSpPr/>
      </dsp:nvSpPr>
      <dsp:spPr>
        <a:xfrm rot="10800000">
          <a:off x="1559047" y="1843739"/>
          <a:ext cx="5486434" cy="708504"/>
        </a:xfrm>
        <a:prstGeom prst="homePlat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2431" tIns="72390" rIns="135128" bIns="72390" numCol="1" spcCol="1270" anchor="ctr" anchorCtr="0">
          <a:noAutofit/>
        </a:bodyPr>
        <a:lstStyle/>
        <a:p>
          <a:pPr marL="0" lvl="0" indent="0" algn="ctr" defTabSz="844550">
            <a:lnSpc>
              <a:spcPct val="90000"/>
            </a:lnSpc>
            <a:spcBef>
              <a:spcPct val="0"/>
            </a:spcBef>
            <a:spcAft>
              <a:spcPct val="35000"/>
            </a:spcAft>
            <a:buNone/>
          </a:pPr>
          <a:r>
            <a:rPr lang="en-US" sz="1900" kern="1200" baseline="0" dirty="0"/>
            <a:t>Seasonal Forecasting</a:t>
          </a:r>
          <a:endParaRPr lang="en-US" sz="1900" kern="1200" dirty="0"/>
        </a:p>
      </dsp:txBody>
      <dsp:txXfrm rot="10800000">
        <a:off x="1736173" y="1843739"/>
        <a:ext cx="5309308" cy="708504"/>
      </dsp:txXfrm>
    </dsp:sp>
    <dsp:sp modelId="{E1CC004E-D6E5-4547-BCE1-2F6D37C6AA36}">
      <dsp:nvSpPr>
        <dsp:cNvPr id="0" name=""/>
        <dsp:cNvSpPr/>
      </dsp:nvSpPr>
      <dsp:spPr>
        <a:xfrm>
          <a:off x="1204795" y="1843739"/>
          <a:ext cx="708504" cy="708504"/>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a:glow rad="63500">
            <a:schemeClr val="accent4">
              <a:satMod val="175000"/>
              <a:alpha val="40000"/>
            </a:schemeClr>
          </a:glow>
        </a:effectLst>
      </dsp:spPr>
      <dsp:style>
        <a:lnRef idx="2">
          <a:scrgbClr r="0" g="0" b="0"/>
        </a:lnRef>
        <a:fillRef idx="1">
          <a:scrgbClr r="0" g="0" b="0"/>
        </a:fillRef>
        <a:effectRef idx="0">
          <a:scrgbClr r="0" g="0" b="0"/>
        </a:effectRef>
        <a:fontRef idx="minor"/>
      </dsp:style>
    </dsp:sp>
    <dsp:sp modelId="{3404EF15-1816-4A34-9C93-BFBE8AE28B3E}">
      <dsp:nvSpPr>
        <dsp:cNvPr id="0" name=""/>
        <dsp:cNvSpPr/>
      </dsp:nvSpPr>
      <dsp:spPr>
        <a:xfrm rot="10800000">
          <a:off x="1559047" y="2763737"/>
          <a:ext cx="5486434" cy="708504"/>
        </a:xfrm>
        <a:prstGeom prst="homePlat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2431" tIns="72390" rIns="135128" bIns="72390" numCol="1" spcCol="1270" anchor="ctr" anchorCtr="0">
          <a:noAutofit/>
        </a:bodyPr>
        <a:lstStyle/>
        <a:p>
          <a:pPr marL="0" lvl="0" indent="0" algn="ctr" defTabSz="844550">
            <a:lnSpc>
              <a:spcPct val="90000"/>
            </a:lnSpc>
            <a:spcBef>
              <a:spcPct val="0"/>
            </a:spcBef>
            <a:spcAft>
              <a:spcPct val="35000"/>
            </a:spcAft>
            <a:buNone/>
          </a:pPr>
          <a:r>
            <a:rPr lang="en-US" sz="1900" kern="1200" baseline="0" dirty="0"/>
            <a:t>Decomposition Visualizations</a:t>
          </a:r>
          <a:endParaRPr lang="en-US" sz="1900" kern="1200" dirty="0"/>
        </a:p>
      </dsp:txBody>
      <dsp:txXfrm rot="10800000">
        <a:off x="1736173" y="2763737"/>
        <a:ext cx="5309308" cy="708504"/>
      </dsp:txXfrm>
    </dsp:sp>
    <dsp:sp modelId="{C9F855A8-61A0-483C-A739-5EB118237EF2}">
      <dsp:nvSpPr>
        <dsp:cNvPr id="0" name=""/>
        <dsp:cNvSpPr/>
      </dsp:nvSpPr>
      <dsp:spPr>
        <a:xfrm>
          <a:off x="1204795" y="2763737"/>
          <a:ext cx="708504" cy="708504"/>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a:glow rad="63500">
            <a:schemeClr val="accent5">
              <a:satMod val="175000"/>
              <a:alpha val="40000"/>
            </a:schemeClr>
          </a:glow>
        </a:effectLst>
      </dsp:spPr>
      <dsp:style>
        <a:lnRef idx="2">
          <a:scrgbClr r="0" g="0" b="0"/>
        </a:lnRef>
        <a:fillRef idx="1">
          <a:scrgbClr r="0" g="0" b="0"/>
        </a:fillRef>
        <a:effectRef idx="0">
          <a:scrgbClr r="0" g="0" b="0"/>
        </a:effectRef>
        <a:fontRef idx="minor"/>
      </dsp:style>
    </dsp:sp>
    <dsp:sp modelId="{743830E9-5EFF-4BD5-A443-9E9D02032631}">
      <dsp:nvSpPr>
        <dsp:cNvPr id="0" name=""/>
        <dsp:cNvSpPr/>
      </dsp:nvSpPr>
      <dsp:spPr>
        <a:xfrm rot="10800000">
          <a:off x="1559047" y="3683736"/>
          <a:ext cx="5486434" cy="708504"/>
        </a:xfrm>
        <a:prstGeom prst="homePlat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2431" tIns="72390" rIns="135128" bIns="72390" numCol="1" spcCol="1270" anchor="ctr" anchorCtr="0">
          <a:noAutofit/>
        </a:bodyPr>
        <a:lstStyle/>
        <a:p>
          <a:pPr marL="0" lvl="0" indent="0" algn="ctr" defTabSz="844550">
            <a:lnSpc>
              <a:spcPct val="90000"/>
            </a:lnSpc>
            <a:spcBef>
              <a:spcPct val="0"/>
            </a:spcBef>
            <a:spcAft>
              <a:spcPct val="35000"/>
            </a:spcAft>
            <a:buNone/>
          </a:pPr>
          <a:r>
            <a:rPr lang="en-US" sz="1900" kern="1200" baseline="0" dirty="0"/>
            <a:t>Holt-Winters Forecasting</a:t>
          </a:r>
          <a:endParaRPr lang="en-US" sz="1900" kern="1200" dirty="0"/>
        </a:p>
      </dsp:txBody>
      <dsp:txXfrm rot="10800000">
        <a:off x="1736173" y="3683736"/>
        <a:ext cx="5309308" cy="708504"/>
      </dsp:txXfrm>
    </dsp:sp>
    <dsp:sp modelId="{8F845BC8-AD36-4FA4-B15B-9C3E659B6374}">
      <dsp:nvSpPr>
        <dsp:cNvPr id="0" name=""/>
        <dsp:cNvSpPr/>
      </dsp:nvSpPr>
      <dsp:spPr>
        <a:xfrm>
          <a:off x="1204795" y="3683736"/>
          <a:ext cx="708504" cy="708504"/>
        </a:xfrm>
        <a:prstGeom prst="ellipse">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solidFill>
            <a:schemeClr val="lt1">
              <a:hueOff val="0"/>
              <a:satOff val="0"/>
              <a:lumOff val="0"/>
              <a:alphaOff val="0"/>
            </a:schemeClr>
          </a:solidFill>
          <a:prstDash val="solid"/>
          <a:miter lim="800000"/>
        </a:ln>
        <a:effectLst>
          <a:glow rad="63500">
            <a:schemeClr val="accent6">
              <a:satMod val="175000"/>
              <a:alpha val="40000"/>
            </a:schemeClr>
          </a:glow>
        </a:effectLst>
      </dsp:spPr>
      <dsp:style>
        <a:lnRef idx="2">
          <a:scrgbClr r="0" g="0" b="0"/>
        </a:lnRef>
        <a:fillRef idx="1">
          <a:scrgbClr r="0" g="0" b="0"/>
        </a:fillRef>
        <a:effectRef idx="0">
          <a:scrgbClr r="0" g="0" b="0"/>
        </a:effectRef>
        <a:fontRef idx="minor"/>
      </dsp:style>
    </dsp:sp>
    <dsp:sp modelId="{05FC5337-5440-45E3-91D0-527BB36CF9FB}">
      <dsp:nvSpPr>
        <dsp:cNvPr id="0" name=""/>
        <dsp:cNvSpPr/>
      </dsp:nvSpPr>
      <dsp:spPr>
        <a:xfrm rot="10800000">
          <a:off x="1559047" y="4603735"/>
          <a:ext cx="5486434" cy="708504"/>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2431" tIns="72390" rIns="135128" bIns="72390" numCol="1" spcCol="1270" anchor="ctr" anchorCtr="0">
          <a:noAutofit/>
        </a:bodyPr>
        <a:lstStyle/>
        <a:p>
          <a:pPr marL="0" lvl="0" indent="0" algn="ctr" defTabSz="844550">
            <a:lnSpc>
              <a:spcPct val="90000"/>
            </a:lnSpc>
            <a:spcBef>
              <a:spcPct val="0"/>
            </a:spcBef>
            <a:spcAft>
              <a:spcPct val="35000"/>
            </a:spcAft>
            <a:buNone/>
          </a:pPr>
          <a:r>
            <a:rPr lang="en-US" sz="1900" kern="1200" baseline="0" dirty="0"/>
            <a:t>Conclusion/Recommendations</a:t>
          </a:r>
          <a:endParaRPr lang="en-US" sz="1900" kern="1200" dirty="0"/>
        </a:p>
      </dsp:txBody>
      <dsp:txXfrm rot="10800000">
        <a:off x="1736173" y="4603735"/>
        <a:ext cx="5309308" cy="708504"/>
      </dsp:txXfrm>
    </dsp:sp>
    <dsp:sp modelId="{F5D3028C-7120-4E04-9D0E-5A45BD3A82A4}">
      <dsp:nvSpPr>
        <dsp:cNvPr id="0" name=""/>
        <dsp:cNvSpPr/>
      </dsp:nvSpPr>
      <dsp:spPr>
        <a:xfrm>
          <a:off x="1204795" y="4603735"/>
          <a:ext cx="708504" cy="708504"/>
        </a:xfrm>
        <a:prstGeom prst="ellipse">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2700" cap="flat" cmpd="sng" algn="ctr">
          <a:solidFill>
            <a:schemeClr val="lt1">
              <a:hueOff val="0"/>
              <a:satOff val="0"/>
              <a:lumOff val="0"/>
              <a:alphaOff val="0"/>
            </a:schemeClr>
          </a:solidFill>
          <a:prstDash val="solid"/>
          <a:miter lim="800000"/>
        </a:ln>
        <a:effectLst>
          <a:glow rad="63500">
            <a:schemeClr val="accent2">
              <a:satMod val="175000"/>
              <a:alpha val="40000"/>
            </a:schemeClr>
          </a:glow>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C1E626-D190-436F-8899-B1794F42F2C1}">
      <dsp:nvSpPr>
        <dsp:cNvPr id="0" name=""/>
        <dsp:cNvSpPr/>
      </dsp:nvSpPr>
      <dsp:spPr>
        <a:xfrm>
          <a:off x="0" y="59789"/>
          <a:ext cx="3398108" cy="2038865"/>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38100">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We can forecast future power usage based on Time Series Data</a:t>
          </a:r>
        </a:p>
      </dsp:txBody>
      <dsp:txXfrm>
        <a:off x="0" y="59789"/>
        <a:ext cx="3398108" cy="2038865"/>
      </dsp:txXfrm>
    </dsp:sp>
    <dsp:sp modelId="{9A6AEBA2-AC02-44AD-97B9-09FB5194D97F}">
      <dsp:nvSpPr>
        <dsp:cNvPr id="0" name=""/>
        <dsp:cNvSpPr/>
      </dsp:nvSpPr>
      <dsp:spPr>
        <a:xfrm>
          <a:off x="3737919" y="59789"/>
          <a:ext cx="3398108" cy="2038865"/>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38100">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We can specify how many weeks into the future we would like to forecast</a:t>
          </a:r>
        </a:p>
      </dsp:txBody>
      <dsp:txXfrm>
        <a:off x="3737919" y="59789"/>
        <a:ext cx="3398108" cy="2038865"/>
      </dsp:txXfrm>
    </dsp:sp>
    <dsp:sp modelId="{376FE4B5-C717-4BD0-8B06-3235BB02CC13}">
      <dsp:nvSpPr>
        <dsp:cNvPr id="0" name=""/>
        <dsp:cNvSpPr/>
      </dsp:nvSpPr>
      <dsp:spPr>
        <a:xfrm>
          <a:off x="7475838" y="59789"/>
          <a:ext cx="3398108" cy="2038865"/>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38100">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We will be using the same Time Periods for each Sub-Meter as listed for the Time Series before</a:t>
          </a:r>
        </a:p>
      </dsp:txBody>
      <dsp:txXfrm>
        <a:off x="7475838" y="59789"/>
        <a:ext cx="3398108" cy="2038865"/>
      </dsp:txXfrm>
    </dsp:sp>
    <dsp:sp modelId="{4301BD05-8B48-485D-9F77-7FDC73DA4581}">
      <dsp:nvSpPr>
        <dsp:cNvPr id="0" name=""/>
        <dsp:cNvSpPr/>
      </dsp:nvSpPr>
      <dsp:spPr>
        <a:xfrm>
          <a:off x="1868959" y="2438465"/>
          <a:ext cx="3398108" cy="2038865"/>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38100">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The grey sections of the forecast are confidence bands. They represent the uncertainty in the forecasted estimate</a:t>
          </a:r>
        </a:p>
      </dsp:txBody>
      <dsp:txXfrm>
        <a:off x="1868959" y="2438465"/>
        <a:ext cx="3398108" cy="2038865"/>
      </dsp:txXfrm>
    </dsp:sp>
    <dsp:sp modelId="{3B40199F-4E58-403F-867A-E5541A270705}">
      <dsp:nvSpPr>
        <dsp:cNvPr id="0" name=""/>
        <dsp:cNvSpPr/>
      </dsp:nvSpPr>
      <dsp:spPr>
        <a:xfrm>
          <a:off x="5606878" y="2438465"/>
          <a:ext cx="3398108" cy="2038865"/>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38100">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Dark grey is an 80% prediction interval, while the light grey confidence band is 90%</a:t>
          </a:r>
        </a:p>
      </dsp:txBody>
      <dsp:txXfrm>
        <a:off x="5606878" y="2438465"/>
        <a:ext cx="3398108" cy="203886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2D16B4-B8E5-46CC-81BC-7B1C189E6EE1}">
      <dsp:nvSpPr>
        <dsp:cNvPr id="0" name=""/>
        <dsp:cNvSpPr/>
      </dsp:nvSpPr>
      <dsp:spPr>
        <a:xfrm>
          <a:off x="0" y="1612"/>
          <a:ext cx="4531509"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80E327-7AC2-4778-B73E-F69C508A5CAF}">
      <dsp:nvSpPr>
        <dsp:cNvPr id="0" name=""/>
        <dsp:cNvSpPr/>
      </dsp:nvSpPr>
      <dsp:spPr>
        <a:xfrm>
          <a:off x="0" y="1612"/>
          <a:ext cx="4527083" cy="1133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ctr" defTabSz="977900">
            <a:lnSpc>
              <a:spcPct val="90000"/>
            </a:lnSpc>
            <a:spcBef>
              <a:spcPct val="0"/>
            </a:spcBef>
            <a:spcAft>
              <a:spcPct val="35000"/>
            </a:spcAft>
            <a:buNone/>
          </a:pPr>
          <a:r>
            <a:rPr lang="en-US" sz="2200" kern="1200" dirty="0"/>
            <a:t>Sub-Meter 1 has a time period of Saturdays from 15-18 PM for 2007-2009</a:t>
          </a:r>
        </a:p>
      </dsp:txBody>
      <dsp:txXfrm>
        <a:off x="0" y="1612"/>
        <a:ext cx="4527083" cy="1133994"/>
      </dsp:txXfrm>
    </dsp:sp>
    <dsp:sp modelId="{AD89AD07-91A6-4888-A01A-7B3AC04E1199}">
      <dsp:nvSpPr>
        <dsp:cNvPr id="0" name=""/>
        <dsp:cNvSpPr/>
      </dsp:nvSpPr>
      <dsp:spPr>
        <a:xfrm>
          <a:off x="0" y="1135607"/>
          <a:ext cx="4531509"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5FD502-2EFE-44A8-AA18-5BA290BC2E89}">
      <dsp:nvSpPr>
        <dsp:cNvPr id="0" name=""/>
        <dsp:cNvSpPr/>
      </dsp:nvSpPr>
      <dsp:spPr>
        <a:xfrm>
          <a:off x="0" y="1135607"/>
          <a:ext cx="4531509" cy="8385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ctr" defTabSz="977900">
            <a:lnSpc>
              <a:spcPct val="90000"/>
            </a:lnSpc>
            <a:spcBef>
              <a:spcPct val="0"/>
            </a:spcBef>
            <a:spcAft>
              <a:spcPct val="35000"/>
            </a:spcAft>
            <a:buNone/>
          </a:pPr>
          <a:r>
            <a:rPr lang="en-US" sz="2200" kern="1200" dirty="0"/>
            <a:t>Forecasting up to 40 weeks after initial data ends</a:t>
          </a:r>
        </a:p>
      </dsp:txBody>
      <dsp:txXfrm>
        <a:off x="0" y="1135607"/>
        <a:ext cx="4531509" cy="838572"/>
      </dsp:txXfrm>
    </dsp:sp>
    <dsp:sp modelId="{7009377F-3DC4-44F5-9FA3-0B1A32975959}">
      <dsp:nvSpPr>
        <dsp:cNvPr id="0" name=""/>
        <dsp:cNvSpPr/>
      </dsp:nvSpPr>
      <dsp:spPr>
        <a:xfrm>
          <a:off x="0" y="1974179"/>
          <a:ext cx="4531509"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B96A4B-01B9-423A-B319-7E585B11C28F}">
      <dsp:nvSpPr>
        <dsp:cNvPr id="0" name=""/>
        <dsp:cNvSpPr/>
      </dsp:nvSpPr>
      <dsp:spPr>
        <a:xfrm>
          <a:off x="0" y="1974179"/>
          <a:ext cx="4527083" cy="1107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ctr" defTabSz="977900">
            <a:lnSpc>
              <a:spcPct val="90000"/>
            </a:lnSpc>
            <a:spcBef>
              <a:spcPct val="0"/>
            </a:spcBef>
            <a:spcAft>
              <a:spcPct val="35000"/>
            </a:spcAft>
            <a:buNone/>
          </a:pPr>
          <a:r>
            <a:rPr lang="en-US" sz="2200" kern="1200" dirty="0"/>
            <a:t>The forecast predicts future values based on the trend it found in historical data</a:t>
          </a:r>
        </a:p>
      </dsp:txBody>
      <dsp:txXfrm>
        <a:off x="0" y="1974179"/>
        <a:ext cx="4527083" cy="1107692"/>
      </dsp:txXfrm>
    </dsp:sp>
    <dsp:sp modelId="{3390C648-F6EF-45A1-9565-A8F944294472}">
      <dsp:nvSpPr>
        <dsp:cNvPr id="0" name=""/>
        <dsp:cNvSpPr/>
      </dsp:nvSpPr>
      <dsp:spPr>
        <a:xfrm>
          <a:off x="0" y="3081872"/>
          <a:ext cx="4531509"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B929C2-DC50-45D0-A9CD-A81191198B0B}">
      <dsp:nvSpPr>
        <dsp:cNvPr id="0" name=""/>
        <dsp:cNvSpPr/>
      </dsp:nvSpPr>
      <dsp:spPr>
        <a:xfrm>
          <a:off x="0" y="3081872"/>
          <a:ext cx="4531509" cy="9880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ctr" defTabSz="977900">
            <a:lnSpc>
              <a:spcPct val="90000"/>
            </a:lnSpc>
            <a:spcBef>
              <a:spcPct val="0"/>
            </a:spcBef>
            <a:spcAft>
              <a:spcPct val="35000"/>
            </a:spcAft>
            <a:buNone/>
          </a:pPr>
          <a:r>
            <a:rPr lang="en-US" sz="2200" kern="1200" dirty="0"/>
            <a:t>Sub-Meter 1 Usage is forecasted to have some spikes that reach between 25-30 Watt Hours</a:t>
          </a:r>
        </a:p>
      </dsp:txBody>
      <dsp:txXfrm>
        <a:off x="0" y="3081872"/>
        <a:ext cx="4531509" cy="98806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2D16B4-B8E5-46CC-81BC-7B1C189E6EE1}">
      <dsp:nvSpPr>
        <dsp:cNvPr id="0" name=""/>
        <dsp:cNvSpPr/>
      </dsp:nvSpPr>
      <dsp:spPr>
        <a:xfrm>
          <a:off x="0" y="587"/>
          <a:ext cx="4531509"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80E327-7AC2-4778-B73E-F69C508A5CAF}">
      <dsp:nvSpPr>
        <dsp:cNvPr id="0" name=""/>
        <dsp:cNvSpPr/>
      </dsp:nvSpPr>
      <dsp:spPr>
        <a:xfrm>
          <a:off x="0" y="587"/>
          <a:ext cx="4531509" cy="916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ctr" defTabSz="977900">
            <a:lnSpc>
              <a:spcPct val="90000"/>
            </a:lnSpc>
            <a:spcBef>
              <a:spcPct val="0"/>
            </a:spcBef>
            <a:spcAft>
              <a:spcPct val="35000"/>
            </a:spcAft>
            <a:buNone/>
          </a:pPr>
          <a:r>
            <a:rPr lang="en-US" sz="2200" kern="1200" dirty="0"/>
            <a:t>Sub-Meter 2 has a time period of Sundays for 2007-2009</a:t>
          </a:r>
        </a:p>
      </dsp:txBody>
      <dsp:txXfrm>
        <a:off x="0" y="587"/>
        <a:ext cx="4531509" cy="916695"/>
      </dsp:txXfrm>
    </dsp:sp>
    <dsp:sp modelId="{AD89AD07-91A6-4888-A01A-7B3AC04E1199}">
      <dsp:nvSpPr>
        <dsp:cNvPr id="0" name=""/>
        <dsp:cNvSpPr/>
      </dsp:nvSpPr>
      <dsp:spPr>
        <a:xfrm>
          <a:off x="0" y="917282"/>
          <a:ext cx="4531509"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5FD502-2EFE-44A8-AA18-5BA290BC2E89}">
      <dsp:nvSpPr>
        <dsp:cNvPr id="0" name=""/>
        <dsp:cNvSpPr/>
      </dsp:nvSpPr>
      <dsp:spPr>
        <a:xfrm>
          <a:off x="0" y="917282"/>
          <a:ext cx="4531509" cy="872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ctr" defTabSz="977900">
            <a:lnSpc>
              <a:spcPct val="90000"/>
            </a:lnSpc>
            <a:spcBef>
              <a:spcPct val="0"/>
            </a:spcBef>
            <a:spcAft>
              <a:spcPct val="35000"/>
            </a:spcAft>
            <a:buNone/>
          </a:pPr>
          <a:r>
            <a:rPr lang="en-US" sz="2200" kern="1200" dirty="0"/>
            <a:t>Forecasting up to 40 weeks after initial data ends</a:t>
          </a:r>
        </a:p>
      </dsp:txBody>
      <dsp:txXfrm>
        <a:off x="0" y="917282"/>
        <a:ext cx="4531509" cy="872382"/>
      </dsp:txXfrm>
    </dsp:sp>
    <dsp:sp modelId="{7009377F-3DC4-44F5-9FA3-0B1A32975959}">
      <dsp:nvSpPr>
        <dsp:cNvPr id="0" name=""/>
        <dsp:cNvSpPr/>
      </dsp:nvSpPr>
      <dsp:spPr>
        <a:xfrm>
          <a:off x="0" y="1789665"/>
          <a:ext cx="4531509"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B96A4B-01B9-423A-B319-7E585B11C28F}">
      <dsp:nvSpPr>
        <dsp:cNvPr id="0" name=""/>
        <dsp:cNvSpPr/>
      </dsp:nvSpPr>
      <dsp:spPr>
        <a:xfrm>
          <a:off x="0" y="1789665"/>
          <a:ext cx="4527083" cy="12057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ctr" defTabSz="977900">
            <a:lnSpc>
              <a:spcPct val="90000"/>
            </a:lnSpc>
            <a:spcBef>
              <a:spcPct val="0"/>
            </a:spcBef>
            <a:spcAft>
              <a:spcPct val="35000"/>
            </a:spcAft>
            <a:buNone/>
          </a:pPr>
          <a:r>
            <a:rPr lang="en-US" sz="2200" kern="1200" dirty="0"/>
            <a:t>The forecast predicts future values based on the trend it found in historical data</a:t>
          </a:r>
        </a:p>
      </dsp:txBody>
      <dsp:txXfrm>
        <a:off x="0" y="1789665"/>
        <a:ext cx="4527083" cy="1205757"/>
      </dsp:txXfrm>
    </dsp:sp>
    <dsp:sp modelId="{3390C648-F6EF-45A1-9565-A8F944294472}">
      <dsp:nvSpPr>
        <dsp:cNvPr id="0" name=""/>
        <dsp:cNvSpPr/>
      </dsp:nvSpPr>
      <dsp:spPr>
        <a:xfrm>
          <a:off x="0" y="2995422"/>
          <a:ext cx="4531509"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B929C2-DC50-45D0-A9CD-A81191198B0B}">
      <dsp:nvSpPr>
        <dsp:cNvPr id="0" name=""/>
        <dsp:cNvSpPr/>
      </dsp:nvSpPr>
      <dsp:spPr>
        <a:xfrm>
          <a:off x="0" y="2995422"/>
          <a:ext cx="4531509" cy="1075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ctr" defTabSz="977900">
            <a:lnSpc>
              <a:spcPct val="90000"/>
            </a:lnSpc>
            <a:spcBef>
              <a:spcPct val="0"/>
            </a:spcBef>
            <a:spcAft>
              <a:spcPct val="35000"/>
            </a:spcAft>
            <a:buNone/>
          </a:pPr>
          <a:r>
            <a:rPr lang="en-US" sz="2200" kern="1200" dirty="0"/>
            <a:t>Sub-Meter 2 Usage is forecasted to have some spikes that reach between 15-30 Watt Hours</a:t>
          </a:r>
        </a:p>
      </dsp:txBody>
      <dsp:txXfrm>
        <a:off x="0" y="2995422"/>
        <a:ext cx="4531509" cy="107554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2D16B4-B8E5-46CC-81BC-7B1C189E6EE1}">
      <dsp:nvSpPr>
        <dsp:cNvPr id="0" name=""/>
        <dsp:cNvSpPr/>
      </dsp:nvSpPr>
      <dsp:spPr>
        <a:xfrm>
          <a:off x="0" y="587"/>
          <a:ext cx="4531509"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80E327-7AC2-4778-B73E-F69C508A5CAF}">
      <dsp:nvSpPr>
        <dsp:cNvPr id="0" name=""/>
        <dsp:cNvSpPr/>
      </dsp:nvSpPr>
      <dsp:spPr>
        <a:xfrm>
          <a:off x="0" y="587"/>
          <a:ext cx="4531509" cy="916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ctr" defTabSz="977900">
            <a:lnSpc>
              <a:spcPct val="90000"/>
            </a:lnSpc>
            <a:spcBef>
              <a:spcPct val="0"/>
            </a:spcBef>
            <a:spcAft>
              <a:spcPct val="35000"/>
            </a:spcAft>
            <a:buNone/>
          </a:pPr>
          <a:r>
            <a:rPr lang="en-US" sz="2200" kern="1200" dirty="0"/>
            <a:t>Sub-Meter 3 has a time period of Mondays at 8 PM for 2007-2009</a:t>
          </a:r>
        </a:p>
      </dsp:txBody>
      <dsp:txXfrm>
        <a:off x="0" y="587"/>
        <a:ext cx="4531509" cy="916695"/>
      </dsp:txXfrm>
    </dsp:sp>
    <dsp:sp modelId="{AD89AD07-91A6-4888-A01A-7B3AC04E1199}">
      <dsp:nvSpPr>
        <dsp:cNvPr id="0" name=""/>
        <dsp:cNvSpPr/>
      </dsp:nvSpPr>
      <dsp:spPr>
        <a:xfrm>
          <a:off x="0" y="917282"/>
          <a:ext cx="4531509"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5FD502-2EFE-44A8-AA18-5BA290BC2E89}">
      <dsp:nvSpPr>
        <dsp:cNvPr id="0" name=""/>
        <dsp:cNvSpPr/>
      </dsp:nvSpPr>
      <dsp:spPr>
        <a:xfrm>
          <a:off x="0" y="917282"/>
          <a:ext cx="4531509" cy="872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ctr" defTabSz="977900">
            <a:lnSpc>
              <a:spcPct val="90000"/>
            </a:lnSpc>
            <a:spcBef>
              <a:spcPct val="0"/>
            </a:spcBef>
            <a:spcAft>
              <a:spcPct val="35000"/>
            </a:spcAft>
            <a:buNone/>
          </a:pPr>
          <a:r>
            <a:rPr lang="en-US" sz="2200" kern="1200" dirty="0"/>
            <a:t>Forecasting up to 20 weeks after initial data ends</a:t>
          </a:r>
        </a:p>
      </dsp:txBody>
      <dsp:txXfrm>
        <a:off x="0" y="917282"/>
        <a:ext cx="4531509" cy="872382"/>
      </dsp:txXfrm>
    </dsp:sp>
    <dsp:sp modelId="{7009377F-3DC4-44F5-9FA3-0B1A32975959}">
      <dsp:nvSpPr>
        <dsp:cNvPr id="0" name=""/>
        <dsp:cNvSpPr/>
      </dsp:nvSpPr>
      <dsp:spPr>
        <a:xfrm>
          <a:off x="0" y="1789665"/>
          <a:ext cx="4531509"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B96A4B-01B9-423A-B319-7E585B11C28F}">
      <dsp:nvSpPr>
        <dsp:cNvPr id="0" name=""/>
        <dsp:cNvSpPr/>
      </dsp:nvSpPr>
      <dsp:spPr>
        <a:xfrm>
          <a:off x="0" y="1789665"/>
          <a:ext cx="4527083" cy="12057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ctr" defTabSz="977900">
            <a:lnSpc>
              <a:spcPct val="90000"/>
            </a:lnSpc>
            <a:spcBef>
              <a:spcPct val="0"/>
            </a:spcBef>
            <a:spcAft>
              <a:spcPct val="35000"/>
            </a:spcAft>
            <a:buNone/>
          </a:pPr>
          <a:r>
            <a:rPr lang="en-US" sz="2200" kern="1200" dirty="0"/>
            <a:t>The forecast predicts future values based on the trend it found in historical data</a:t>
          </a:r>
        </a:p>
      </dsp:txBody>
      <dsp:txXfrm>
        <a:off x="0" y="1789665"/>
        <a:ext cx="4527083" cy="1205757"/>
      </dsp:txXfrm>
    </dsp:sp>
    <dsp:sp modelId="{3390C648-F6EF-45A1-9565-A8F944294472}">
      <dsp:nvSpPr>
        <dsp:cNvPr id="0" name=""/>
        <dsp:cNvSpPr/>
      </dsp:nvSpPr>
      <dsp:spPr>
        <a:xfrm>
          <a:off x="0" y="2995422"/>
          <a:ext cx="4531509"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B929C2-DC50-45D0-A9CD-A81191198B0B}">
      <dsp:nvSpPr>
        <dsp:cNvPr id="0" name=""/>
        <dsp:cNvSpPr/>
      </dsp:nvSpPr>
      <dsp:spPr>
        <a:xfrm>
          <a:off x="0" y="2995422"/>
          <a:ext cx="4531509" cy="1075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ctr" defTabSz="977900">
            <a:lnSpc>
              <a:spcPct val="90000"/>
            </a:lnSpc>
            <a:spcBef>
              <a:spcPct val="0"/>
            </a:spcBef>
            <a:spcAft>
              <a:spcPct val="35000"/>
            </a:spcAft>
            <a:buNone/>
          </a:pPr>
          <a:r>
            <a:rPr lang="en-US" sz="2200" kern="1200" dirty="0"/>
            <a:t>Sub-Meter 3 Usage is forecasted to have some spikes that reach between 5-20 Watt Hours</a:t>
          </a:r>
        </a:p>
      </dsp:txBody>
      <dsp:txXfrm>
        <a:off x="0" y="2995422"/>
        <a:ext cx="4531509" cy="107554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7AFDF6-AEC9-45E2-9322-5D743AFE316B}">
      <dsp:nvSpPr>
        <dsp:cNvPr id="0" name=""/>
        <dsp:cNvSpPr/>
      </dsp:nvSpPr>
      <dsp:spPr>
        <a:xfrm>
          <a:off x="0" y="12644"/>
          <a:ext cx="11656540" cy="929857"/>
        </a:xfrm>
        <a:prstGeom prst="roundRect">
          <a:avLst/>
        </a:prstGeom>
        <a:solidFill>
          <a:schemeClr val="accent2">
            <a:hueOff val="0"/>
            <a:satOff val="0"/>
            <a:lumOff val="0"/>
            <a:alphaOff val="0"/>
          </a:schemeClr>
        </a:solidFill>
        <a:ln w="381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R</a:t>
          </a:r>
          <a:r>
            <a:rPr lang="en-US" sz="1700" kern="1200" baseline="30000" dirty="0"/>
            <a:t>2</a:t>
          </a:r>
          <a:r>
            <a:rPr lang="en-US" sz="1700" kern="1200" dirty="0"/>
            <a:t> is a statistical measure that indicates the proportion of variance in the dependent variable (Watt-Hours) that can be explained by the independent variable (Time). The closer the R</a:t>
          </a:r>
          <a:r>
            <a:rPr lang="en-US" sz="1700" kern="1200" baseline="30000" dirty="0"/>
            <a:t>2</a:t>
          </a:r>
          <a:r>
            <a:rPr lang="en-US" sz="1700" kern="1200" dirty="0"/>
            <a:t> is to a value of 1, the better the fit</a:t>
          </a:r>
        </a:p>
      </dsp:txBody>
      <dsp:txXfrm>
        <a:off x="45392" y="58036"/>
        <a:ext cx="11565756" cy="839073"/>
      </dsp:txXfrm>
    </dsp:sp>
    <dsp:sp modelId="{D9595822-19B8-4F15-89D0-BB0E26858ABF}">
      <dsp:nvSpPr>
        <dsp:cNvPr id="0" name=""/>
        <dsp:cNvSpPr/>
      </dsp:nvSpPr>
      <dsp:spPr>
        <a:xfrm>
          <a:off x="0" y="991462"/>
          <a:ext cx="11656540" cy="929857"/>
        </a:xfrm>
        <a:prstGeom prst="roundRect">
          <a:avLst/>
        </a:prstGeom>
        <a:solidFill>
          <a:schemeClr val="accent3">
            <a:hueOff val="0"/>
            <a:satOff val="0"/>
            <a:lumOff val="0"/>
            <a:alphaOff val="0"/>
          </a:schemeClr>
        </a:solidFill>
        <a:ln w="381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Root Mean Squared Error (RMSE) is a statistical measure that indicates how far apart the predicted values are from the observed ones of the dataset on average. The closer the RMSE value is to 0, the better the model fits the historical dataset</a:t>
          </a:r>
        </a:p>
      </dsp:txBody>
      <dsp:txXfrm>
        <a:off x="45392" y="1036854"/>
        <a:ext cx="11565756" cy="83907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C1E626-D190-436F-8899-B1794F42F2C1}">
      <dsp:nvSpPr>
        <dsp:cNvPr id="0" name=""/>
        <dsp:cNvSpPr/>
      </dsp:nvSpPr>
      <dsp:spPr>
        <a:xfrm>
          <a:off x="1674806" y="1024"/>
          <a:ext cx="3916452" cy="234987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38100">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This data has a seasonal component, which means that it exhibits a seasonal pattern</a:t>
          </a:r>
        </a:p>
      </dsp:txBody>
      <dsp:txXfrm>
        <a:off x="1674806" y="1024"/>
        <a:ext cx="3916452" cy="2349871"/>
      </dsp:txXfrm>
    </dsp:sp>
    <dsp:sp modelId="{9A6AEBA2-AC02-44AD-97B9-09FB5194D97F}">
      <dsp:nvSpPr>
        <dsp:cNvPr id="0" name=""/>
        <dsp:cNvSpPr/>
      </dsp:nvSpPr>
      <dsp:spPr>
        <a:xfrm>
          <a:off x="5982903" y="1024"/>
          <a:ext cx="3916452" cy="2349871"/>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38100">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Decomposing a time series separates it into separate components: Trend, Seasonal, and Irregular (Random)</a:t>
          </a:r>
        </a:p>
      </dsp:txBody>
      <dsp:txXfrm>
        <a:off x="5982903" y="1024"/>
        <a:ext cx="3916452" cy="2349871"/>
      </dsp:txXfrm>
    </dsp:sp>
    <dsp:sp modelId="{376FE4B5-C717-4BD0-8B06-3235BB02CC13}">
      <dsp:nvSpPr>
        <dsp:cNvPr id="0" name=""/>
        <dsp:cNvSpPr/>
      </dsp:nvSpPr>
      <dsp:spPr>
        <a:xfrm>
          <a:off x="3828854" y="2742541"/>
          <a:ext cx="3916452" cy="2349871"/>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38100">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We will be using the same Time Periods for each Sub-Meter as listed for the Time Series before</a:t>
          </a:r>
        </a:p>
      </dsp:txBody>
      <dsp:txXfrm>
        <a:off x="3828854" y="2742541"/>
        <a:ext cx="3916452" cy="234987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46135D-8F53-45E3-A32D-D76BC74AE099}">
      <dsp:nvSpPr>
        <dsp:cNvPr id="0" name=""/>
        <dsp:cNvSpPr/>
      </dsp:nvSpPr>
      <dsp:spPr>
        <a:xfrm>
          <a:off x="0" y="3445"/>
          <a:ext cx="4802660"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21AE9E-34CF-4CCC-92C9-12C014D26BB1}">
      <dsp:nvSpPr>
        <dsp:cNvPr id="0" name=""/>
        <dsp:cNvSpPr/>
      </dsp:nvSpPr>
      <dsp:spPr>
        <a:xfrm>
          <a:off x="0" y="3445"/>
          <a:ext cx="4802660" cy="1145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ctr" defTabSz="977900">
            <a:lnSpc>
              <a:spcPct val="90000"/>
            </a:lnSpc>
            <a:spcBef>
              <a:spcPct val="0"/>
            </a:spcBef>
            <a:spcAft>
              <a:spcPct val="35000"/>
            </a:spcAft>
            <a:buNone/>
          </a:pPr>
          <a:r>
            <a:rPr lang="en-US" sz="2200" kern="1200" dirty="0"/>
            <a:t>Sub-Meter 1 has a time period of Saturdays from 15-18 PM for 2007-2009</a:t>
          </a:r>
        </a:p>
      </dsp:txBody>
      <dsp:txXfrm>
        <a:off x="0" y="3445"/>
        <a:ext cx="4802660" cy="1145689"/>
      </dsp:txXfrm>
    </dsp:sp>
    <dsp:sp modelId="{AD89AD07-91A6-4888-A01A-7B3AC04E1199}">
      <dsp:nvSpPr>
        <dsp:cNvPr id="0" name=""/>
        <dsp:cNvSpPr/>
      </dsp:nvSpPr>
      <dsp:spPr>
        <a:xfrm>
          <a:off x="0" y="1149134"/>
          <a:ext cx="4802660"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5FD502-2EFE-44A8-AA18-5BA290BC2E89}">
      <dsp:nvSpPr>
        <dsp:cNvPr id="0" name=""/>
        <dsp:cNvSpPr/>
      </dsp:nvSpPr>
      <dsp:spPr>
        <a:xfrm>
          <a:off x="0" y="1149134"/>
          <a:ext cx="4802660" cy="1128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ctr" defTabSz="977900">
            <a:lnSpc>
              <a:spcPct val="90000"/>
            </a:lnSpc>
            <a:spcBef>
              <a:spcPct val="0"/>
            </a:spcBef>
            <a:spcAft>
              <a:spcPct val="35000"/>
            </a:spcAft>
            <a:buNone/>
          </a:pPr>
          <a:r>
            <a:rPr lang="en-US" sz="2200" kern="1200" dirty="0"/>
            <a:t>The Trend shows that power usage gradually increased over the years for Sub-Meter 1</a:t>
          </a:r>
        </a:p>
      </dsp:txBody>
      <dsp:txXfrm>
        <a:off x="0" y="1149134"/>
        <a:ext cx="4802660" cy="1128583"/>
      </dsp:txXfrm>
    </dsp:sp>
    <dsp:sp modelId="{7009377F-3DC4-44F5-9FA3-0B1A32975959}">
      <dsp:nvSpPr>
        <dsp:cNvPr id="0" name=""/>
        <dsp:cNvSpPr/>
      </dsp:nvSpPr>
      <dsp:spPr>
        <a:xfrm>
          <a:off x="0" y="2277717"/>
          <a:ext cx="4802660"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B96A4B-01B9-423A-B319-7E585B11C28F}">
      <dsp:nvSpPr>
        <dsp:cNvPr id="0" name=""/>
        <dsp:cNvSpPr/>
      </dsp:nvSpPr>
      <dsp:spPr>
        <a:xfrm>
          <a:off x="0" y="2277717"/>
          <a:ext cx="4802660" cy="1652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ctr" defTabSz="977900">
            <a:lnSpc>
              <a:spcPct val="90000"/>
            </a:lnSpc>
            <a:spcBef>
              <a:spcPct val="0"/>
            </a:spcBef>
            <a:spcAft>
              <a:spcPct val="35000"/>
            </a:spcAft>
            <a:buNone/>
          </a:pPr>
          <a:r>
            <a:rPr lang="en-US" sz="2200" kern="1200" dirty="0"/>
            <a:t>In</a:t>
          </a:r>
          <a:r>
            <a:rPr lang="en-US" sz="2200" kern="1200" baseline="0" dirty="0"/>
            <a:t> Seasonal, power usage is high at the beginning of each year. This decreases ¼ of the way through the year</a:t>
          </a:r>
          <a:endParaRPr lang="en-US" sz="2200" kern="1200" dirty="0"/>
        </a:p>
      </dsp:txBody>
      <dsp:txXfrm>
        <a:off x="0" y="2277717"/>
        <a:ext cx="4802660" cy="1652854"/>
      </dsp:txXfrm>
    </dsp:sp>
    <dsp:sp modelId="{4F882633-2F6F-4E53-B44B-17E2100E1525}">
      <dsp:nvSpPr>
        <dsp:cNvPr id="0" name=""/>
        <dsp:cNvSpPr/>
      </dsp:nvSpPr>
      <dsp:spPr>
        <a:xfrm>
          <a:off x="0" y="3930572"/>
          <a:ext cx="4802660"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B2ED13-9731-443C-B05D-963462E48117}">
      <dsp:nvSpPr>
        <dsp:cNvPr id="0" name=""/>
        <dsp:cNvSpPr/>
      </dsp:nvSpPr>
      <dsp:spPr>
        <a:xfrm>
          <a:off x="0" y="3930572"/>
          <a:ext cx="4802660" cy="2034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ctr" defTabSz="977900">
            <a:lnSpc>
              <a:spcPct val="90000"/>
            </a:lnSpc>
            <a:spcBef>
              <a:spcPct val="0"/>
            </a:spcBef>
            <a:spcAft>
              <a:spcPct val="35000"/>
            </a:spcAft>
            <a:buNone/>
          </a:pPr>
          <a:r>
            <a:rPr lang="en-US" sz="2200" kern="1200" dirty="0"/>
            <a:t>Random is data that did not fit in either trend or Seasonal</a:t>
          </a:r>
        </a:p>
      </dsp:txBody>
      <dsp:txXfrm>
        <a:off x="0" y="3930572"/>
        <a:ext cx="4802660" cy="203403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46135D-8F53-45E3-A32D-D76BC74AE099}">
      <dsp:nvSpPr>
        <dsp:cNvPr id="0" name=""/>
        <dsp:cNvSpPr/>
      </dsp:nvSpPr>
      <dsp:spPr>
        <a:xfrm>
          <a:off x="0" y="479"/>
          <a:ext cx="4802660"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21AE9E-34CF-4CCC-92C9-12C014D26BB1}">
      <dsp:nvSpPr>
        <dsp:cNvPr id="0" name=""/>
        <dsp:cNvSpPr/>
      </dsp:nvSpPr>
      <dsp:spPr>
        <a:xfrm>
          <a:off x="0" y="479"/>
          <a:ext cx="4802660" cy="1086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ctr" defTabSz="977900">
            <a:lnSpc>
              <a:spcPct val="90000"/>
            </a:lnSpc>
            <a:spcBef>
              <a:spcPct val="0"/>
            </a:spcBef>
            <a:spcAft>
              <a:spcPct val="35000"/>
            </a:spcAft>
            <a:buNone/>
          </a:pPr>
          <a:r>
            <a:rPr lang="en-US" sz="2200" kern="1200" dirty="0"/>
            <a:t>Sub-Meter 2 has a time period of Sundays for 2007-2009</a:t>
          </a:r>
        </a:p>
      </dsp:txBody>
      <dsp:txXfrm>
        <a:off x="0" y="479"/>
        <a:ext cx="4802660" cy="1086151"/>
      </dsp:txXfrm>
    </dsp:sp>
    <dsp:sp modelId="{AD89AD07-91A6-4888-A01A-7B3AC04E1199}">
      <dsp:nvSpPr>
        <dsp:cNvPr id="0" name=""/>
        <dsp:cNvSpPr/>
      </dsp:nvSpPr>
      <dsp:spPr>
        <a:xfrm>
          <a:off x="0" y="1086631"/>
          <a:ext cx="4802660"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5FD502-2EFE-44A8-AA18-5BA290BC2E89}">
      <dsp:nvSpPr>
        <dsp:cNvPr id="0" name=""/>
        <dsp:cNvSpPr/>
      </dsp:nvSpPr>
      <dsp:spPr>
        <a:xfrm>
          <a:off x="0" y="1086631"/>
          <a:ext cx="4802660" cy="1847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ctr" defTabSz="977900">
            <a:lnSpc>
              <a:spcPct val="90000"/>
            </a:lnSpc>
            <a:spcBef>
              <a:spcPct val="0"/>
            </a:spcBef>
            <a:spcAft>
              <a:spcPct val="35000"/>
            </a:spcAft>
            <a:buNone/>
          </a:pPr>
          <a:r>
            <a:rPr lang="en-US" sz="2200" kern="1200" dirty="0"/>
            <a:t>The Trend shows that power usage decreased immensely halfway through 2007. It increased slightly halfway through 2008, then decreased again in 2009</a:t>
          </a:r>
        </a:p>
      </dsp:txBody>
      <dsp:txXfrm>
        <a:off x="0" y="1086631"/>
        <a:ext cx="4802660" cy="1847656"/>
      </dsp:txXfrm>
    </dsp:sp>
    <dsp:sp modelId="{7009377F-3DC4-44F5-9FA3-0B1A32975959}">
      <dsp:nvSpPr>
        <dsp:cNvPr id="0" name=""/>
        <dsp:cNvSpPr/>
      </dsp:nvSpPr>
      <dsp:spPr>
        <a:xfrm>
          <a:off x="0" y="2934287"/>
          <a:ext cx="4802660"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B96A4B-01B9-423A-B319-7E585B11C28F}">
      <dsp:nvSpPr>
        <dsp:cNvPr id="0" name=""/>
        <dsp:cNvSpPr/>
      </dsp:nvSpPr>
      <dsp:spPr>
        <a:xfrm>
          <a:off x="0" y="2934287"/>
          <a:ext cx="4802660" cy="28467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ctr" defTabSz="977900">
            <a:lnSpc>
              <a:spcPct val="90000"/>
            </a:lnSpc>
            <a:spcBef>
              <a:spcPct val="0"/>
            </a:spcBef>
            <a:spcAft>
              <a:spcPct val="35000"/>
            </a:spcAft>
            <a:buNone/>
          </a:pPr>
          <a:r>
            <a:rPr lang="en-US" sz="2200" kern="1200" dirty="0"/>
            <a:t>In</a:t>
          </a:r>
          <a:r>
            <a:rPr lang="en-US" sz="2200" kern="1200" baseline="0" dirty="0"/>
            <a:t> Seasonal, power usage is highest at the end of each year. There are large spikes before 2008 and 2009.</a:t>
          </a:r>
          <a:endParaRPr lang="en-US" sz="2200" kern="1200" dirty="0"/>
        </a:p>
      </dsp:txBody>
      <dsp:txXfrm>
        <a:off x="0" y="2934287"/>
        <a:ext cx="4802660" cy="284679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46135D-8F53-45E3-A32D-D76BC74AE099}">
      <dsp:nvSpPr>
        <dsp:cNvPr id="0" name=""/>
        <dsp:cNvSpPr/>
      </dsp:nvSpPr>
      <dsp:spPr>
        <a:xfrm>
          <a:off x="0" y="2488"/>
          <a:ext cx="4802660"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21AE9E-34CF-4CCC-92C9-12C014D26BB1}">
      <dsp:nvSpPr>
        <dsp:cNvPr id="0" name=""/>
        <dsp:cNvSpPr/>
      </dsp:nvSpPr>
      <dsp:spPr>
        <a:xfrm>
          <a:off x="0" y="2488"/>
          <a:ext cx="4802660" cy="1046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ctr" defTabSz="977900">
            <a:lnSpc>
              <a:spcPct val="90000"/>
            </a:lnSpc>
            <a:spcBef>
              <a:spcPct val="0"/>
            </a:spcBef>
            <a:spcAft>
              <a:spcPct val="35000"/>
            </a:spcAft>
            <a:buNone/>
          </a:pPr>
          <a:r>
            <a:rPr lang="en-US" sz="2200" kern="1200" dirty="0"/>
            <a:t>Sub-Meter 3 has a time period of Mondays at 8 PM for 2007-2009</a:t>
          </a:r>
        </a:p>
      </dsp:txBody>
      <dsp:txXfrm>
        <a:off x="0" y="2488"/>
        <a:ext cx="4802660" cy="1046999"/>
      </dsp:txXfrm>
    </dsp:sp>
    <dsp:sp modelId="{AD89AD07-91A6-4888-A01A-7B3AC04E1199}">
      <dsp:nvSpPr>
        <dsp:cNvPr id="0" name=""/>
        <dsp:cNvSpPr/>
      </dsp:nvSpPr>
      <dsp:spPr>
        <a:xfrm>
          <a:off x="0" y="1049487"/>
          <a:ext cx="4802660"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5FD502-2EFE-44A8-AA18-5BA290BC2E89}">
      <dsp:nvSpPr>
        <dsp:cNvPr id="0" name=""/>
        <dsp:cNvSpPr/>
      </dsp:nvSpPr>
      <dsp:spPr>
        <a:xfrm>
          <a:off x="0" y="1049487"/>
          <a:ext cx="4802660" cy="1781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ctr" defTabSz="977900">
            <a:lnSpc>
              <a:spcPct val="90000"/>
            </a:lnSpc>
            <a:spcBef>
              <a:spcPct val="0"/>
            </a:spcBef>
            <a:spcAft>
              <a:spcPct val="35000"/>
            </a:spcAft>
            <a:buNone/>
          </a:pPr>
          <a:r>
            <a:rPr lang="en-US" sz="2200" kern="1200" dirty="0"/>
            <a:t>The Trend shows that power usage gradually increased from halfway of 2007 to 2008. It then decreased through 2008, then increased in 2009</a:t>
          </a:r>
        </a:p>
      </dsp:txBody>
      <dsp:txXfrm>
        <a:off x="0" y="1049487"/>
        <a:ext cx="4802660" cy="1781054"/>
      </dsp:txXfrm>
    </dsp:sp>
    <dsp:sp modelId="{7009377F-3DC4-44F5-9FA3-0B1A32975959}">
      <dsp:nvSpPr>
        <dsp:cNvPr id="0" name=""/>
        <dsp:cNvSpPr/>
      </dsp:nvSpPr>
      <dsp:spPr>
        <a:xfrm>
          <a:off x="0" y="2830542"/>
          <a:ext cx="4802660"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B96A4B-01B9-423A-B319-7E585B11C28F}">
      <dsp:nvSpPr>
        <dsp:cNvPr id="0" name=""/>
        <dsp:cNvSpPr/>
      </dsp:nvSpPr>
      <dsp:spPr>
        <a:xfrm>
          <a:off x="0" y="2830542"/>
          <a:ext cx="4802660" cy="294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ctr" defTabSz="977900">
            <a:lnSpc>
              <a:spcPct val="90000"/>
            </a:lnSpc>
            <a:spcBef>
              <a:spcPct val="0"/>
            </a:spcBef>
            <a:spcAft>
              <a:spcPct val="35000"/>
            </a:spcAft>
            <a:buNone/>
          </a:pPr>
          <a:r>
            <a:rPr lang="en-US" sz="2200" kern="1200" dirty="0"/>
            <a:t>In Seasonal, power usage had many high spikes at the beginning half of each year. This may be due to cold weather and heater usage</a:t>
          </a:r>
        </a:p>
      </dsp:txBody>
      <dsp:txXfrm>
        <a:off x="0" y="2830542"/>
        <a:ext cx="4802660" cy="294853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C1E626-D190-436F-8899-B1794F42F2C1}">
      <dsp:nvSpPr>
        <dsp:cNvPr id="0" name=""/>
        <dsp:cNvSpPr/>
      </dsp:nvSpPr>
      <dsp:spPr>
        <a:xfrm>
          <a:off x="0" y="195716"/>
          <a:ext cx="3616925" cy="2170155"/>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38100">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Holt-Winters is another way to forecast with a time series </a:t>
          </a:r>
        </a:p>
      </dsp:txBody>
      <dsp:txXfrm>
        <a:off x="0" y="195716"/>
        <a:ext cx="3616925" cy="2170155"/>
      </dsp:txXfrm>
    </dsp:sp>
    <dsp:sp modelId="{9A6AEBA2-AC02-44AD-97B9-09FB5194D97F}">
      <dsp:nvSpPr>
        <dsp:cNvPr id="0" name=""/>
        <dsp:cNvSpPr/>
      </dsp:nvSpPr>
      <dsp:spPr>
        <a:xfrm>
          <a:off x="3978618" y="195716"/>
          <a:ext cx="3616925" cy="2170155"/>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38100">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We removed the seasonal component that was identified via decomposition</a:t>
          </a:r>
        </a:p>
      </dsp:txBody>
      <dsp:txXfrm>
        <a:off x="3978618" y="195716"/>
        <a:ext cx="3616925" cy="2170155"/>
      </dsp:txXfrm>
    </dsp:sp>
    <dsp:sp modelId="{376FE4B5-C717-4BD0-8B06-3235BB02CC13}">
      <dsp:nvSpPr>
        <dsp:cNvPr id="0" name=""/>
        <dsp:cNvSpPr/>
      </dsp:nvSpPr>
      <dsp:spPr>
        <a:xfrm>
          <a:off x="7957236" y="195716"/>
          <a:ext cx="3616925" cy="2170155"/>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38100">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We will be using the same Time Periods for each Sub-Meter as listed for the Time Series before</a:t>
          </a:r>
        </a:p>
      </dsp:txBody>
      <dsp:txXfrm>
        <a:off x="7957236" y="195716"/>
        <a:ext cx="3616925" cy="2170155"/>
      </dsp:txXfrm>
    </dsp:sp>
    <dsp:sp modelId="{791D70BC-41EC-4CD7-B4D5-28D582BC89C0}">
      <dsp:nvSpPr>
        <dsp:cNvPr id="0" name=""/>
        <dsp:cNvSpPr/>
      </dsp:nvSpPr>
      <dsp:spPr>
        <a:xfrm>
          <a:off x="1989309" y="2727564"/>
          <a:ext cx="3616925" cy="2170155"/>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38100">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The blue sections of the forecast are confidence bands. They represent the uncertainty in the forecasted estimate</a:t>
          </a:r>
        </a:p>
      </dsp:txBody>
      <dsp:txXfrm>
        <a:off x="1989309" y="2727564"/>
        <a:ext cx="3616925" cy="2170155"/>
      </dsp:txXfrm>
    </dsp:sp>
    <dsp:sp modelId="{D2773CA2-EC8E-4360-AB7F-728D0DEAD00D}">
      <dsp:nvSpPr>
        <dsp:cNvPr id="0" name=""/>
        <dsp:cNvSpPr/>
      </dsp:nvSpPr>
      <dsp:spPr>
        <a:xfrm>
          <a:off x="5967927" y="2727564"/>
          <a:ext cx="3616925" cy="2170155"/>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38100">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Dark blue is an 80% prediction interval, while the light blue confidence band is 90%</a:t>
          </a:r>
        </a:p>
      </dsp:txBody>
      <dsp:txXfrm>
        <a:off x="5967927" y="2727564"/>
        <a:ext cx="3616925" cy="21701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3A2856-01AD-4F31-A31F-3CA8A99ADC0F}">
      <dsp:nvSpPr>
        <dsp:cNvPr id="0" name=""/>
        <dsp:cNvSpPr/>
      </dsp:nvSpPr>
      <dsp:spPr>
        <a:xfrm>
          <a:off x="3230740" y="3495"/>
          <a:ext cx="3524979" cy="1594291"/>
        </a:xfrm>
        <a:prstGeom prst="rect">
          <a:avLst/>
        </a:prstGeom>
        <a:solidFill>
          <a:schemeClr val="accent2">
            <a:hueOff val="0"/>
            <a:satOff val="0"/>
            <a:lumOff val="0"/>
            <a:alphaOff val="0"/>
          </a:schemeClr>
        </a:solidFill>
        <a:ln w="381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baseline="0" dirty="0"/>
            <a:t>Sub-Meter 1: </a:t>
          </a:r>
          <a:r>
            <a:rPr lang="en-US" sz="2000" kern="1200" baseline="0" dirty="0"/>
            <a:t>Kitchen, containing mainly a dishwasher, an oven and a microwave</a:t>
          </a:r>
          <a:endParaRPr lang="en-US" sz="2000" kern="1200" dirty="0"/>
        </a:p>
      </dsp:txBody>
      <dsp:txXfrm>
        <a:off x="3230740" y="3495"/>
        <a:ext cx="3524979" cy="1594291"/>
      </dsp:txXfrm>
    </dsp:sp>
    <dsp:sp modelId="{8B2A5A8F-8EA1-43C4-85D5-AB3F113517D2}">
      <dsp:nvSpPr>
        <dsp:cNvPr id="0" name=""/>
        <dsp:cNvSpPr/>
      </dsp:nvSpPr>
      <dsp:spPr>
        <a:xfrm>
          <a:off x="1494557" y="3495"/>
          <a:ext cx="1578348" cy="159429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l="-1000" r="-1000"/>
          </a:stretch>
        </a:blipFill>
        <a:ln w="381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1A2B55-9DAF-4F18-8319-CCF0529812F2}">
      <dsp:nvSpPr>
        <dsp:cNvPr id="0" name=""/>
        <dsp:cNvSpPr/>
      </dsp:nvSpPr>
      <dsp:spPr>
        <a:xfrm>
          <a:off x="1494557" y="1860845"/>
          <a:ext cx="3524979" cy="1594291"/>
        </a:xfrm>
        <a:prstGeom prst="rect">
          <a:avLst/>
        </a:prstGeom>
        <a:solidFill>
          <a:schemeClr val="accent3">
            <a:hueOff val="0"/>
            <a:satOff val="0"/>
            <a:lumOff val="0"/>
            <a:alphaOff val="0"/>
          </a:schemeClr>
        </a:solidFill>
        <a:ln w="381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baseline="0" dirty="0"/>
            <a:t>Sub-Meter 2: </a:t>
          </a:r>
          <a:r>
            <a:rPr lang="en-US" sz="2000" kern="1200" baseline="0" dirty="0"/>
            <a:t>Laundry Room, containing a washing-machine, a tumble-drier, a refrigerator and a light</a:t>
          </a:r>
          <a:endParaRPr lang="en-US" sz="2000" kern="1200" dirty="0"/>
        </a:p>
      </dsp:txBody>
      <dsp:txXfrm>
        <a:off x="1494557" y="1860845"/>
        <a:ext cx="3524979" cy="1594291"/>
      </dsp:txXfrm>
    </dsp:sp>
    <dsp:sp modelId="{BE7624F3-0A00-41AB-A778-390E2B7DE50A}">
      <dsp:nvSpPr>
        <dsp:cNvPr id="0" name=""/>
        <dsp:cNvSpPr/>
      </dsp:nvSpPr>
      <dsp:spPr>
        <a:xfrm>
          <a:off x="5177371" y="1860845"/>
          <a:ext cx="1578348" cy="1594291"/>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l="-1000" r="-1000"/>
          </a:stretch>
        </a:blipFill>
        <a:ln w="381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BA00E8-61A6-4C87-A34E-6D75EA01E2AA}">
      <dsp:nvSpPr>
        <dsp:cNvPr id="0" name=""/>
        <dsp:cNvSpPr/>
      </dsp:nvSpPr>
      <dsp:spPr>
        <a:xfrm>
          <a:off x="3230740" y="3718195"/>
          <a:ext cx="3524979" cy="1594291"/>
        </a:xfrm>
        <a:prstGeom prst="rect">
          <a:avLst/>
        </a:prstGeom>
        <a:solidFill>
          <a:schemeClr val="accent4">
            <a:hueOff val="0"/>
            <a:satOff val="0"/>
            <a:lumOff val="0"/>
            <a:alphaOff val="0"/>
          </a:schemeClr>
        </a:solidFill>
        <a:ln w="381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baseline="0" dirty="0"/>
            <a:t>Sub-Meter 3: </a:t>
          </a:r>
          <a:r>
            <a:rPr lang="en-US" sz="2000" kern="1200" baseline="0" dirty="0"/>
            <a:t>Electric Water-Heater and an Air-Conditioner</a:t>
          </a:r>
          <a:endParaRPr lang="en-US" sz="2000" kern="1200" dirty="0"/>
        </a:p>
      </dsp:txBody>
      <dsp:txXfrm>
        <a:off x="3230740" y="3718195"/>
        <a:ext cx="3524979" cy="1594291"/>
      </dsp:txXfrm>
    </dsp:sp>
    <dsp:sp modelId="{C2C09085-C4C1-448E-A644-99572B47E729}">
      <dsp:nvSpPr>
        <dsp:cNvPr id="0" name=""/>
        <dsp:cNvSpPr/>
      </dsp:nvSpPr>
      <dsp:spPr>
        <a:xfrm>
          <a:off x="1494557" y="3718195"/>
          <a:ext cx="1578348" cy="1594291"/>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l="-1000" r="-1000"/>
          </a:stretch>
        </a:blipFill>
        <a:ln w="381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199151-9EED-446F-9877-17E0EA406E3D}">
      <dsp:nvSpPr>
        <dsp:cNvPr id="0" name=""/>
        <dsp:cNvSpPr/>
      </dsp:nvSpPr>
      <dsp:spPr>
        <a:xfrm>
          <a:off x="0" y="0"/>
          <a:ext cx="8155458" cy="1462859"/>
        </a:xfrm>
        <a:prstGeom prst="roundRect">
          <a:avLst>
            <a:gd name="adj" fmla="val 10000"/>
          </a:avLst>
        </a:prstGeom>
        <a:solidFill>
          <a:schemeClr val="accent2">
            <a:hueOff val="0"/>
            <a:satOff val="0"/>
            <a:lumOff val="0"/>
            <a:alphaOff val="0"/>
          </a:schemeClr>
        </a:solidFill>
        <a:ln w="381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We removed Seasonality from the data in order to perform this exponential smoothing forecasting</a:t>
          </a:r>
        </a:p>
      </dsp:txBody>
      <dsp:txXfrm>
        <a:off x="1777377" y="0"/>
        <a:ext cx="6378080" cy="1462859"/>
      </dsp:txXfrm>
    </dsp:sp>
    <dsp:sp modelId="{25CD8820-01A2-45FC-842C-EE7594C52A0D}">
      <dsp:nvSpPr>
        <dsp:cNvPr id="0" name=""/>
        <dsp:cNvSpPr/>
      </dsp:nvSpPr>
      <dsp:spPr>
        <a:xfrm>
          <a:off x="146285" y="146285"/>
          <a:ext cx="1631091" cy="1170287"/>
        </a:xfrm>
        <a:prstGeom prst="roundRect">
          <a:avLst>
            <a:gd name="adj" fmla="val 10000"/>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t="-12000" b="-12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713D941-1155-4ED6-9D81-6D9A027F1B9E}">
      <dsp:nvSpPr>
        <dsp:cNvPr id="0" name=""/>
        <dsp:cNvSpPr/>
      </dsp:nvSpPr>
      <dsp:spPr>
        <a:xfrm>
          <a:off x="0" y="1609145"/>
          <a:ext cx="8155458" cy="1462859"/>
        </a:xfrm>
        <a:prstGeom prst="roundRect">
          <a:avLst>
            <a:gd name="adj" fmla="val 10000"/>
          </a:avLst>
        </a:prstGeom>
        <a:solidFill>
          <a:schemeClr val="accent3">
            <a:hueOff val="0"/>
            <a:satOff val="0"/>
            <a:lumOff val="0"/>
            <a:alphaOff val="0"/>
          </a:schemeClr>
        </a:solidFill>
        <a:ln w="381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The Holt-Winters forecasting are straight lines without any spikes or dips for all three sub-meters</a:t>
          </a:r>
        </a:p>
      </dsp:txBody>
      <dsp:txXfrm>
        <a:off x="1777377" y="1609145"/>
        <a:ext cx="6378080" cy="1462859"/>
      </dsp:txXfrm>
    </dsp:sp>
    <dsp:sp modelId="{CC410509-61EC-4B68-B486-67DE9CAA58C7}">
      <dsp:nvSpPr>
        <dsp:cNvPr id="0" name=""/>
        <dsp:cNvSpPr/>
      </dsp:nvSpPr>
      <dsp:spPr>
        <a:xfrm>
          <a:off x="146285" y="1755431"/>
          <a:ext cx="1631091" cy="1170287"/>
        </a:xfrm>
        <a:prstGeom prst="roundRect">
          <a:avLst>
            <a:gd name="adj" fmla="val 10000"/>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t="-12000" b="-12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686D4C6E-841E-4BC3-B46F-9E80FDD7ED67}">
      <dsp:nvSpPr>
        <dsp:cNvPr id="0" name=""/>
        <dsp:cNvSpPr/>
      </dsp:nvSpPr>
      <dsp:spPr>
        <a:xfrm>
          <a:off x="0" y="3218291"/>
          <a:ext cx="8155458" cy="1462859"/>
        </a:xfrm>
        <a:prstGeom prst="roundRect">
          <a:avLst>
            <a:gd name="adj" fmla="val 10000"/>
          </a:avLst>
        </a:prstGeom>
        <a:solidFill>
          <a:schemeClr val="accent4">
            <a:hueOff val="0"/>
            <a:satOff val="0"/>
            <a:lumOff val="0"/>
            <a:alphaOff val="0"/>
          </a:schemeClr>
        </a:solidFill>
        <a:ln w="381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This isn’t as useful as the other type of forecasting as it is unlikely users will have a consistent usage of power that creates a straight line like this</a:t>
          </a:r>
        </a:p>
      </dsp:txBody>
      <dsp:txXfrm>
        <a:off x="1777377" y="3218291"/>
        <a:ext cx="6378080" cy="1462859"/>
      </dsp:txXfrm>
    </dsp:sp>
    <dsp:sp modelId="{D0E00067-C672-4C2F-95C2-9B325775AB93}">
      <dsp:nvSpPr>
        <dsp:cNvPr id="0" name=""/>
        <dsp:cNvSpPr/>
      </dsp:nvSpPr>
      <dsp:spPr>
        <a:xfrm>
          <a:off x="146285" y="3364577"/>
          <a:ext cx="1631091" cy="1170287"/>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12000" b="-12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38C34C-9E7F-4F06-AEF8-40EE5466540E}">
      <dsp:nvSpPr>
        <dsp:cNvPr id="0" name=""/>
        <dsp:cNvSpPr/>
      </dsp:nvSpPr>
      <dsp:spPr>
        <a:xfrm>
          <a:off x="0" y="706"/>
          <a:ext cx="5012421"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8B4DF3-6B46-4DE2-8F1F-11EFDC134F7D}">
      <dsp:nvSpPr>
        <dsp:cNvPr id="0" name=""/>
        <dsp:cNvSpPr/>
      </dsp:nvSpPr>
      <dsp:spPr>
        <a:xfrm>
          <a:off x="0" y="706"/>
          <a:ext cx="5007527" cy="1550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ctr" defTabSz="977900">
            <a:lnSpc>
              <a:spcPct val="90000"/>
            </a:lnSpc>
            <a:spcBef>
              <a:spcPct val="0"/>
            </a:spcBef>
            <a:spcAft>
              <a:spcPct val="35000"/>
            </a:spcAft>
            <a:buNone/>
          </a:pPr>
          <a:r>
            <a:rPr lang="en-US" sz="2200" kern="1200" dirty="0"/>
            <a:t>The developer’s goal is to provide highly efficient Smart Homes that provide owners with power usage analytics with sub-meters</a:t>
          </a:r>
        </a:p>
      </dsp:txBody>
      <dsp:txXfrm>
        <a:off x="0" y="706"/>
        <a:ext cx="5007527" cy="1550433"/>
      </dsp:txXfrm>
    </dsp:sp>
    <dsp:sp modelId="{F10187FF-E9A8-4955-B992-90004333A903}">
      <dsp:nvSpPr>
        <dsp:cNvPr id="0" name=""/>
        <dsp:cNvSpPr/>
      </dsp:nvSpPr>
      <dsp:spPr>
        <a:xfrm>
          <a:off x="0" y="1551140"/>
          <a:ext cx="5012421" cy="0"/>
        </a:xfrm>
        <a:prstGeom prst="line">
          <a:avLst/>
        </a:prstGeom>
        <a:solidFill>
          <a:schemeClr val="accent5">
            <a:hueOff val="-1490029"/>
            <a:satOff val="3979"/>
            <a:lumOff val="-1569"/>
            <a:alphaOff val="0"/>
          </a:schemeClr>
        </a:solidFill>
        <a:ln w="12700" cap="flat" cmpd="sng" algn="ctr">
          <a:solidFill>
            <a:schemeClr val="accent5">
              <a:hueOff val="-1490029"/>
              <a:satOff val="3979"/>
              <a:lumOff val="-156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65FA61-E425-4791-8311-0915E3CCFD74}">
      <dsp:nvSpPr>
        <dsp:cNvPr id="0" name=""/>
        <dsp:cNvSpPr/>
      </dsp:nvSpPr>
      <dsp:spPr>
        <a:xfrm>
          <a:off x="0" y="1551140"/>
          <a:ext cx="5007527" cy="37707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ctr" defTabSz="977900">
            <a:lnSpc>
              <a:spcPct val="90000"/>
            </a:lnSpc>
            <a:spcBef>
              <a:spcPct val="0"/>
            </a:spcBef>
            <a:spcAft>
              <a:spcPct val="35000"/>
            </a:spcAft>
            <a:buNone/>
          </a:pPr>
          <a:r>
            <a:rPr lang="en-US" sz="2200" kern="1200" dirty="0"/>
            <a:t>Through our data analysis and visualizations, it is clear that sub-meters provide users the capability of monitoring their power usage. The charts show detailed information for each sub-meter installed, which homeowners can use to regulate their usage</a:t>
          </a:r>
        </a:p>
      </dsp:txBody>
      <dsp:txXfrm>
        <a:off x="0" y="1551140"/>
        <a:ext cx="5007527" cy="377078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36D4E9-3622-4B25-A324-65EB1B355AB0}">
      <dsp:nvSpPr>
        <dsp:cNvPr id="0" name=""/>
        <dsp:cNvSpPr/>
      </dsp:nvSpPr>
      <dsp:spPr>
        <a:xfrm>
          <a:off x="176538" y="624693"/>
          <a:ext cx="4157713" cy="1299285"/>
        </a:xfrm>
        <a:prstGeom prst="rect">
          <a:avLst/>
        </a:prstGeom>
        <a:solidFill>
          <a:schemeClr val="lt1">
            <a:alpha val="40000"/>
            <a:hueOff val="0"/>
            <a:satOff val="0"/>
            <a:lumOff val="0"/>
            <a:alphaOff val="0"/>
          </a:schemeClr>
        </a:solidFill>
        <a:ln w="38100" cap="flat" cmpd="sng" algn="ctr">
          <a:solidFill>
            <a:schemeClr val="tx1"/>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80049"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kern="1200" dirty="0"/>
            <a:t>Add additional sub-meters to other sections of the home. This will help homeowners truly track their power usage</a:t>
          </a:r>
        </a:p>
      </dsp:txBody>
      <dsp:txXfrm>
        <a:off x="176538" y="624693"/>
        <a:ext cx="4157713" cy="1299285"/>
      </dsp:txXfrm>
    </dsp:sp>
    <dsp:sp modelId="{FE861AFE-B072-49E9-A258-BFE630885340}">
      <dsp:nvSpPr>
        <dsp:cNvPr id="0" name=""/>
        <dsp:cNvSpPr/>
      </dsp:nvSpPr>
      <dsp:spPr>
        <a:xfrm>
          <a:off x="51049" y="395832"/>
          <a:ext cx="909499" cy="1364249"/>
        </a:xfrm>
        <a:prstGeom prst="rect">
          <a:avLst/>
        </a:prstGeom>
        <a:blipFill dpi="0" rotWithShape="1">
          <a:blip xmlns:r="http://schemas.openxmlformats.org/officeDocument/2006/relationships" r:embed="rId1">
            <a:extLst>
              <a:ext uri="{96DAC541-7B7A-43D3-8B79-37D633B846F1}">
                <asvg:svgBlip xmlns:asvg="http://schemas.microsoft.com/office/drawing/2016/SVG/main" r:embed="rId2"/>
              </a:ext>
            </a:extLst>
          </a:blip>
          <a:srcRect/>
          <a:stretch>
            <a:fillRect l="-75407" t="-31243" r="-70445" b="-40438"/>
          </a:stretch>
        </a:blipFill>
        <a:ln w="381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0DBB902A-C419-4A2A-A6FD-2648BE6575E3}">
      <dsp:nvSpPr>
        <dsp:cNvPr id="0" name=""/>
        <dsp:cNvSpPr/>
      </dsp:nvSpPr>
      <dsp:spPr>
        <a:xfrm>
          <a:off x="4780305" y="624693"/>
          <a:ext cx="4157713" cy="1299285"/>
        </a:xfrm>
        <a:prstGeom prst="rect">
          <a:avLst/>
        </a:prstGeom>
        <a:solidFill>
          <a:schemeClr val="lt1">
            <a:alpha val="40000"/>
            <a:hueOff val="0"/>
            <a:satOff val="0"/>
            <a:lumOff val="0"/>
            <a:alphaOff val="0"/>
          </a:schemeClr>
        </a:solidFill>
        <a:ln w="38100" cap="flat" cmpd="sng" algn="ctr">
          <a:solidFill>
            <a:schemeClr val="tx1"/>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80049"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kern="1200" dirty="0"/>
            <a:t>Sub-Meter 2 consistently had small spikes of energy usage that doesn’t seem large enough to imply an appliance is being in use. Check this for any electrical issues. Developer can advertise that the sub-meter system can help monitor for any faulty electronic equipment/wiring</a:t>
          </a:r>
        </a:p>
      </dsp:txBody>
      <dsp:txXfrm>
        <a:off x="4780305" y="624693"/>
        <a:ext cx="4157713" cy="1299285"/>
      </dsp:txXfrm>
    </dsp:sp>
    <dsp:sp modelId="{C120AA16-94BF-4240-ABEC-25B2277B1447}">
      <dsp:nvSpPr>
        <dsp:cNvPr id="0" name=""/>
        <dsp:cNvSpPr/>
      </dsp:nvSpPr>
      <dsp:spPr>
        <a:xfrm>
          <a:off x="4607067" y="437019"/>
          <a:ext cx="909499" cy="1364249"/>
        </a:xfrm>
        <a:prstGeom prst="rect">
          <a:avLst/>
        </a:prstGeom>
        <a:blipFill dpi="0" rotWithShape="1">
          <a:blip xmlns:r="http://schemas.openxmlformats.org/officeDocument/2006/relationships" r:embed="rId3">
            <a:extLst>
              <a:ext uri="{96DAC541-7B7A-43D3-8B79-37D633B846F1}">
                <asvg:svgBlip xmlns:asvg="http://schemas.microsoft.com/office/drawing/2016/SVG/main" r:embed="rId4"/>
              </a:ext>
            </a:extLst>
          </a:blip>
          <a:srcRect/>
          <a:stretch>
            <a:fillRect l="-70646" t="-28721" r="-65251" b="-28544"/>
          </a:stretch>
        </a:blipFill>
        <a:ln w="381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294B2F29-F5D4-4B13-B05A-DA372301CC94}">
      <dsp:nvSpPr>
        <dsp:cNvPr id="0" name=""/>
        <dsp:cNvSpPr/>
      </dsp:nvSpPr>
      <dsp:spPr>
        <a:xfrm>
          <a:off x="176538" y="2260350"/>
          <a:ext cx="4157713" cy="1299285"/>
        </a:xfrm>
        <a:prstGeom prst="rect">
          <a:avLst/>
        </a:prstGeom>
        <a:solidFill>
          <a:schemeClr val="lt1">
            <a:alpha val="40000"/>
            <a:hueOff val="0"/>
            <a:satOff val="0"/>
            <a:lumOff val="0"/>
            <a:alphaOff val="0"/>
          </a:schemeClr>
        </a:solidFill>
        <a:ln w="38100" cap="flat" cmpd="sng" algn="ctr">
          <a:solidFill>
            <a:schemeClr val="tx1"/>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80049"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kern="1200" dirty="0"/>
            <a:t>Energy usage seems to be highest during the Winter months. This is likely due to the heater. Developer can advertise that homeowners can monitor their power usage during these times to prevent them from spending too much money on heating the home</a:t>
          </a:r>
        </a:p>
      </dsp:txBody>
      <dsp:txXfrm>
        <a:off x="176538" y="2260350"/>
        <a:ext cx="4157713" cy="1299285"/>
      </dsp:txXfrm>
    </dsp:sp>
    <dsp:sp modelId="{8469E4A8-E20B-412E-9571-E884043BB26F}">
      <dsp:nvSpPr>
        <dsp:cNvPr id="0" name=""/>
        <dsp:cNvSpPr/>
      </dsp:nvSpPr>
      <dsp:spPr>
        <a:xfrm>
          <a:off x="3300" y="2072675"/>
          <a:ext cx="909499" cy="1364249"/>
        </a:xfrm>
        <a:prstGeom prst="rect">
          <a:avLst/>
        </a:prstGeom>
        <a:blipFill dpi="0"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l="-68609" t="-26757" r="-69809" b="-32189"/>
          </a:stretch>
        </a:blipFill>
        <a:ln w="381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A1C98AD6-6051-44BB-ABB7-C72AA83928C9}">
      <dsp:nvSpPr>
        <dsp:cNvPr id="0" name=""/>
        <dsp:cNvSpPr/>
      </dsp:nvSpPr>
      <dsp:spPr>
        <a:xfrm>
          <a:off x="4780305" y="2260350"/>
          <a:ext cx="4157713" cy="1299285"/>
        </a:xfrm>
        <a:prstGeom prst="rect">
          <a:avLst/>
        </a:prstGeom>
        <a:solidFill>
          <a:schemeClr val="lt1">
            <a:alpha val="40000"/>
            <a:hueOff val="0"/>
            <a:satOff val="0"/>
            <a:lumOff val="0"/>
            <a:alphaOff val="0"/>
          </a:schemeClr>
        </a:solidFill>
        <a:ln w="38100" cap="flat" cmpd="sng" algn="ctr">
          <a:solidFill>
            <a:schemeClr val="tx1"/>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80049"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kern="1200" dirty="0"/>
            <a:t>The developer can show Seasonal Forecasting to customers as a feature for sub-meters. Users could be interested in this feature to help plan power usage in the future</a:t>
          </a:r>
        </a:p>
      </dsp:txBody>
      <dsp:txXfrm>
        <a:off x="4780305" y="2260350"/>
        <a:ext cx="4157713" cy="1299285"/>
      </dsp:txXfrm>
    </dsp:sp>
    <dsp:sp modelId="{E8DBA344-92A9-409B-8983-FE5C6FD16BE9}">
      <dsp:nvSpPr>
        <dsp:cNvPr id="0" name=""/>
        <dsp:cNvSpPr/>
      </dsp:nvSpPr>
      <dsp:spPr>
        <a:xfrm>
          <a:off x="4707148" y="2063453"/>
          <a:ext cx="909499" cy="1364249"/>
        </a:xfrm>
        <a:prstGeom prst="rect">
          <a:avLst/>
        </a:prstGeom>
        <a:blipFill dpi="0"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l="-76156" t="-31459" r="-75068" b="-36023"/>
          </a:stretch>
        </a:blipFill>
        <a:ln w="381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387CEBB1-EF10-4298-AEAC-77EB6ABBC84A}">
      <dsp:nvSpPr>
        <dsp:cNvPr id="0" name=""/>
        <dsp:cNvSpPr/>
      </dsp:nvSpPr>
      <dsp:spPr>
        <a:xfrm>
          <a:off x="2478422" y="3896006"/>
          <a:ext cx="4157713" cy="1299285"/>
        </a:xfrm>
        <a:prstGeom prst="rect">
          <a:avLst/>
        </a:prstGeom>
        <a:solidFill>
          <a:schemeClr val="lt1">
            <a:alpha val="40000"/>
            <a:hueOff val="0"/>
            <a:satOff val="0"/>
            <a:lumOff val="0"/>
            <a:alphaOff val="0"/>
          </a:schemeClr>
        </a:solidFill>
        <a:ln w="38100" cap="flat" cmpd="sng" algn="ctr">
          <a:solidFill>
            <a:schemeClr val="tx1"/>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80049"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kern="1200" dirty="0"/>
            <a:t>If possible, developer could provide a notification system for the homeowner that informs them if their power usage exceeds a certain threshold. Customers can set power usage maximums per room, and the sub-meter system can inform them when they reached that maximum.</a:t>
          </a:r>
        </a:p>
      </dsp:txBody>
      <dsp:txXfrm>
        <a:off x="2478422" y="3896006"/>
        <a:ext cx="4157713" cy="1299285"/>
      </dsp:txXfrm>
    </dsp:sp>
    <dsp:sp modelId="{FA011468-BD6B-4094-A38D-C48EADD10E5D}">
      <dsp:nvSpPr>
        <dsp:cNvPr id="0" name=""/>
        <dsp:cNvSpPr/>
      </dsp:nvSpPr>
      <dsp:spPr>
        <a:xfrm>
          <a:off x="2305184" y="3708331"/>
          <a:ext cx="909499" cy="1364249"/>
        </a:xfrm>
        <a:prstGeom prst="rect">
          <a:avLst/>
        </a:prstGeom>
        <a:blipFill dpi="0" rotWithShape="1">
          <a:blip xmlns:r="http://schemas.openxmlformats.org/officeDocument/2006/relationships" r:embed="rId9">
            <a:extLst>
              <a:ext uri="{96DAC541-7B7A-43D3-8B79-37D633B846F1}">
                <asvg:svgBlip xmlns:asvg="http://schemas.microsoft.com/office/drawing/2016/SVG/main" r:embed="rId10"/>
              </a:ext>
            </a:extLst>
          </a:blip>
          <a:srcRect/>
          <a:stretch>
            <a:fillRect l="-74623" t="-27637" r="-65762" b="-32619"/>
          </a:stretch>
        </a:blipFill>
        <a:ln w="381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8DDD14-FCC7-47F0-BB28-BB05A8D685A7}">
      <dsp:nvSpPr>
        <dsp:cNvPr id="0" name=""/>
        <dsp:cNvSpPr/>
      </dsp:nvSpPr>
      <dsp:spPr>
        <a:xfrm>
          <a:off x="0" y="66275"/>
          <a:ext cx="8155458" cy="109395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Time Series Data can be decomposed into separate parts: Trend, Seasonal, and Irregular</a:t>
          </a:r>
        </a:p>
      </dsp:txBody>
      <dsp:txXfrm>
        <a:off x="53402" y="119677"/>
        <a:ext cx="8048654" cy="987146"/>
      </dsp:txXfrm>
    </dsp:sp>
    <dsp:sp modelId="{1F3E24E4-C7F4-4090-A93B-5C1880AB202C}">
      <dsp:nvSpPr>
        <dsp:cNvPr id="0" name=""/>
        <dsp:cNvSpPr/>
      </dsp:nvSpPr>
      <dsp:spPr>
        <a:xfrm>
          <a:off x="0" y="1217825"/>
          <a:ext cx="8155458" cy="109395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Forecasting for Exponential Smoothing requires the removal of seasonality, which isn’t the best choice for all data sets</a:t>
          </a:r>
        </a:p>
      </dsp:txBody>
      <dsp:txXfrm>
        <a:off x="53402" y="1271227"/>
        <a:ext cx="8048654" cy="987146"/>
      </dsp:txXfrm>
    </dsp:sp>
    <dsp:sp modelId="{2A176772-41B4-48D4-9976-B98C4BEF8C98}">
      <dsp:nvSpPr>
        <dsp:cNvPr id="0" name=""/>
        <dsp:cNvSpPr/>
      </dsp:nvSpPr>
      <dsp:spPr>
        <a:xfrm>
          <a:off x="0" y="2369375"/>
          <a:ext cx="8155458" cy="109395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When changing the time period before plotting, we need to set up a frequency that fits the correct number of observations for that cycle. Not doing so will mess up the X axis (Time) of the chart</a:t>
          </a:r>
        </a:p>
      </dsp:txBody>
      <dsp:txXfrm>
        <a:off x="53402" y="2422777"/>
        <a:ext cx="8048654" cy="987146"/>
      </dsp:txXfrm>
    </dsp:sp>
    <dsp:sp modelId="{D72FEBF5-34CA-433D-AAA3-3EBE41F82464}">
      <dsp:nvSpPr>
        <dsp:cNvPr id="0" name=""/>
        <dsp:cNvSpPr/>
      </dsp:nvSpPr>
      <dsp:spPr>
        <a:xfrm>
          <a:off x="0" y="3520925"/>
          <a:ext cx="8155458" cy="109395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When forecasting, check to make sure the forecasted values make sense. If you don’t expect the values to ever reach below zero, add a limitation to the plot to prevent this</a:t>
          </a:r>
        </a:p>
      </dsp:txBody>
      <dsp:txXfrm>
        <a:off x="53402" y="3574327"/>
        <a:ext cx="8048654" cy="9871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89AD07-91A6-4888-A01A-7B3AC04E1199}">
      <dsp:nvSpPr>
        <dsp:cNvPr id="0" name=""/>
        <dsp:cNvSpPr/>
      </dsp:nvSpPr>
      <dsp:spPr>
        <a:xfrm>
          <a:off x="0" y="2576"/>
          <a:ext cx="4531509"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5FD502-2EFE-44A8-AA18-5BA290BC2E89}">
      <dsp:nvSpPr>
        <dsp:cNvPr id="0" name=""/>
        <dsp:cNvSpPr/>
      </dsp:nvSpPr>
      <dsp:spPr>
        <a:xfrm>
          <a:off x="0" y="2576"/>
          <a:ext cx="4527083" cy="1378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ctr" defTabSz="977900">
            <a:lnSpc>
              <a:spcPct val="90000"/>
            </a:lnSpc>
            <a:spcBef>
              <a:spcPct val="0"/>
            </a:spcBef>
            <a:spcAft>
              <a:spcPct val="35000"/>
            </a:spcAft>
            <a:buNone/>
          </a:pPr>
          <a:r>
            <a:rPr lang="en-US" sz="2200" kern="1200" dirty="0"/>
            <a:t>We can conclude that Kitchen usage is prominent around 16-18 PM UTC, which is roughly near dinner time</a:t>
          </a:r>
        </a:p>
      </dsp:txBody>
      <dsp:txXfrm>
        <a:off x="0" y="2576"/>
        <a:ext cx="4527083" cy="1378585"/>
      </dsp:txXfrm>
    </dsp:sp>
    <dsp:sp modelId="{7009377F-3DC4-44F5-9FA3-0B1A32975959}">
      <dsp:nvSpPr>
        <dsp:cNvPr id="0" name=""/>
        <dsp:cNvSpPr/>
      </dsp:nvSpPr>
      <dsp:spPr>
        <a:xfrm>
          <a:off x="0" y="1381161"/>
          <a:ext cx="4531509"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B96A4B-01B9-423A-B319-7E585B11C28F}">
      <dsp:nvSpPr>
        <dsp:cNvPr id="0" name=""/>
        <dsp:cNvSpPr/>
      </dsp:nvSpPr>
      <dsp:spPr>
        <a:xfrm>
          <a:off x="0" y="1381161"/>
          <a:ext cx="4527083" cy="155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ctr" defTabSz="977900">
            <a:lnSpc>
              <a:spcPct val="90000"/>
            </a:lnSpc>
            <a:spcBef>
              <a:spcPct val="0"/>
            </a:spcBef>
            <a:spcAft>
              <a:spcPct val="35000"/>
            </a:spcAft>
            <a:buNone/>
          </a:pPr>
          <a:r>
            <a:rPr lang="en-US" sz="2200" kern="1200" dirty="0"/>
            <a:t>Laundry Room usage is the smallest for the day but has tiny spikes throughout the day. This may be due to appliances in use</a:t>
          </a:r>
        </a:p>
      </dsp:txBody>
      <dsp:txXfrm>
        <a:off x="0" y="1381161"/>
        <a:ext cx="4527083" cy="1558593"/>
      </dsp:txXfrm>
    </dsp:sp>
    <dsp:sp modelId="{3390C648-F6EF-45A1-9565-A8F944294472}">
      <dsp:nvSpPr>
        <dsp:cNvPr id="0" name=""/>
        <dsp:cNvSpPr/>
      </dsp:nvSpPr>
      <dsp:spPr>
        <a:xfrm>
          <a:off x="0" y="2939755"/>
          <a:ext cx="4531509"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B929C2-DC50-45D0-A9CD-A81191198B0B}">
      <dsp:nvSpPr>
        <dsp:cNvPr id="0" name=""/>
        <dsp:cNvSpPr/>
      </dsp:nvSpPr>
      <dsp:spPr>
        <a:xfrm>
          <a:off x="0" y="2939755"/>
          <a:ext cx="4531509" cy="1129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ctr" defTabSz="977900">
            <a:lnSpc>
              <a:spcPct val="90000"/>
            </a:lnSpc>
            <a:spcBef>
              <a:spcPct val="0"/>
            </a:spcBef>
            <a:spcAft>
              <a:spcPct val="35000"/>
            </a:spcAft>
            <a:buNone/>
          </a:pPr>
          <a:r>
            <a:rPr lang="en-US" sz="2200" kern="1200" dirty="0"/>
            <a:t>Water</a:t>
          </a:r>
          <a:r>
            <a:rPr lang="en-US" sz="2200" kern="1200" baseline="0" dirty="0"/>
            <a:t> Heater/AC usage is not consistent throughout the day but occurs mostly in the morning and late night. This could be due to hot water usage for those times</a:t>
          </a:r>
          <a:endParaRPr lang="en-US" sz="2200" kern="1200" dirty="0"/>
        </a:p>
      </dsp:txBody>
      <dsp:txXfrm>
        <a:off x="0" y="2939755"/>
        <a:ext cx="4531509" cy="11292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89AD07-91A6-4888-A01A-7B3AC04E1199}">
      <dsp:nvSpPr>
        <dsp:cNvPr id="0" name=""/>
        <dsp:cNvSpPr/>
      </dsp:nvSpPr>
      <dsp:spPr>
        <a:xfrm>
          <a:off x="0" y="528"/>
          <a:ext cx="4531509"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5FD502-2EFE-44A8-AA18-5BA290BC2E89}">
      <dsp:nvSpPr>
        <dsp:cNvPr id="0" name=""/>
        <dsp:cNvSpPr/>
      </dsp:nvSpPr>
      <dsp:spPr>
        <a:xfrm>
          <a:off x="0" y="528"/>
          <a:ext cx="4527083" cy="1433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ctr" defTabSz="977900">
            <a:lnSpc>
              <a:spcPct val="90000"/>
            </a:lnSpc>
            <a:spcBef>
              <a:spcPct val="0"/>
            </a:spcBef>
            <a:spcAft>
              <a:spcPct val="35000"/>
            </a:spcAft>
            <a:buNone/>
          </a:pPr>
          <a:r>
            <a:rPr lang="en-US" sz="2200" kern="1200" dirty="0"/>
            <a:t>Kitchen usage spikes roughly 1-2 times a day for the week. Can be assumed to be when homeowners prepare meals </a:t>
          </a:r>
        </a:p>
      </dsp:txBody>
      <dsp:txXfrm>
        <a:off x="0" y="528"/>
        <a:ext cx="4527083" cy="1433963"/>
      </dsp:txXfrm>
    </dsp:sp>
    <dsp:sp modelId="{7009377F-3DC4-44F5-9FA3-0B1A32975959}">
      <dsp:nvSpPr>
        <dsp:cNvPr id="0" name=""/>
        <dsp:cNvSpPr/>
      </dsp:nvSpPr>
      <dsp:spPr>
        <a:xfrm>
          <a:off x="0" y="1434492"/>
          <a:ext cx="4531509"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B96A4B-01B9-423A-B319-7E585B11C28F}">
      <dsp:nvSpPr>
        <dsp:cNvPr id="0" name=""/>
        <dsp:cNvSpPr/>
      </dsp:nvSpPr>
      <dsp:spPr>
        <a:xfrm>
          <a:off x="0" y="1434492"/>
          <a:ext cx="4527083" cy="1479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ctr" defTabSz="977900">
            <a:lnSpc>
              <a:spcPct val="90000"/>
            </a:lnSpc>
            <a:spcBef>
              <a:spcPct val="0"/>
            </a:spcBef>
            <a:spcAft>
              <a:spcPct val="35000"/>
            </a:spcAft>
            <a:buNone/>
          </a:pPr>
          <a:r>
            <a:rPr lang="en-US" sz="2200" kern="1200" dirty="0"/>
            <a:t>Laundry Room usage has large spikes on Jan. 9</a:t>
          </a:r>
          <a:r>
            <a:rPr lang="en-US" sz="2200" kern="1200" baseline="30000" dirty="0"/>
            <a:t>th</a:t>
          </a:r>
          <a:r>
            <a:rPr lang="en-US" sz="2200" kern="1200" dirty="0"/>
            <a:t> and Jan 13</a:t>
          </a:r>
          <a:r>
            <a:rPr lang="en-US" sz="2200" kern="1200" baseline="30000" dirty="0"/>
            <a:t>th</a:t>
          </a:r>
          <a:r>
            <a:rPr lang="en-US" sz="2200" kern="1200" dirty="0"/>
            <a:t>. Can be assumed to be when homeowners did their laundry. </a:t>
          </a:r>
        </a:p>
      </dsp:txBody>
      <dsp:txXfrm>
        <a:off x="0" y="1434492"/>
        <a:ext cx="4527083" cy="1479005"/>
      </dsp:txXfrm>
    </dsp:sp>
    <dsp:sp modelId="{3390C648-F6EF-45A1-9565-A8F944294472}">
      <dsp:nvSpPr>
        <dsp:cNvPr id="0" name=""/>
        <dsp:cNvSpPr/>
      </dsp:nvSpPr>
      <dsp:spPr>
        <a:xfrm>
          <a:off x="0" y="2913498"/>
          <a:ext cx="4531509"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B929C2-DC50-45D0-A9CD-A81191198B0B}">
      <dsp:nvSpPr>
        <dsp:cNvPr id="0" name=""/>
        <dsp:cNvSpPr/>
      </dsp:nvSpPr>
      <dsp:spPr>
        <a:xfrm>
          <a:off x="0" y="2913498"/>
          <a:ext cx="4527083" cy="31160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ctr" defTabSz="977900">
            <a:lnSpc>
              <a:spcPct val="90000"/>
            </a:lnSpc>
            <a:spcBef>
              <a:spcPct val="0"/>
            </a:spcBef>
            <a:spcAft>
              <a:spcPct val="35000"/>
            </a:spcAft>
            <a:buNone/>
          </a:pPr>
          <a:r>
            <a:rPr lang="en-US" sz="2200" kern="1200" dirty="0"/>
            <a:t>Water Heater/AC has consistent spikes daily throughout the week. Can be assumed to be when homeowners are using hot water</a:t>
          </a:r>
        </a:p>
      </dsp:txBody>
      <dsp:txXfrm>
        <a:off x="0" y="2913498"/>
        <a:ext cx="4527083" cy="311607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89AD07-91A6-4888-A01A-7B3AC04E1199}">
      <dsp:nvSpPr>
        <dsp:cNvPr id="0" name=""/>
        <dsp:cNvSpPr/>
      </dsp:nvSpPr>
      <dsp:spPr>
        <a:xfrm>
          <a:off x="0" y="2793"/>
          <a:ext cx="4802660"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5FD502-2EFE-44A8-AA18-5BA290BC2E89}">
      <dsp:nvSpPr>
        <dsp:cNvPr id="0" name=""/>
        <dsp:cNvSpPr/>
      </dsp:nvSpPr>
      <dsp:spPr>
        <a:xfrm>
          <a:off x="0" y="2793"/>
          <a:ext cx="4802660" cy="1372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ctr" defTabSz="977900">
            <a:lnSpc>
              <a:spcPct val="90000"/>
            </a:lnSpc>
            <a:spcBef>
              <a:spcPct val="0"/>
            </a:spcBef>
            <a:spcAft>
              <a:spcPct val="35000"/>
            </a:spcAft>
            <a:buNone/>
          </a:pPr>
          <a:r>
            <a:rPr lang="en-US" sz="2200" kern="1200" dirty="0"/>
            <a:t>Kitchen is usually around 40 Watt-</a:t>
          </a:r>
          <a:r>
            <a:rPr lang="en-US" sz="2200" kern="1200" dirty="0" err="1"/>
            <a:t>Hrs</a:t>
          </a:r>
          <a:r>
            <a:rPr lang="en-US" sz="2200" kern="1200" dirty="0"/>
            <a:t> throughout the year, except for some large spikes that could be due to Holiday usage</a:t>
          </a:r>
        </a:p>
      </dsp:txBody>
      <dsp:txXfrm>
        <a:off x="0" y="2793"/>
        <a:ext cx="4802660" cy="1372553"/>
      </dsp:txXfrm>
    </dsp:sp>
    <dsp:sp modelId="{7009377F-3DC4-44F5-9FA3-0B1A32975959}">
      <dsp:nvSpPr>
        <dsp:cNvPr id="0" name=""/>
        <dsp:cNvSpPr/>
      </dsp:nvSpPr>
      <dsp:spPr>
        <a:xfrm>
          <a:off x="0" y="1375346"/>
          <a:ext cx="4802660"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B96A4B-01B9-423A-B319-7E585B11C28F}">
      <dsp:nvSpPr>
        <dsp:cNvPr id="0" name=""/>
        <dsp:cNvSpPr/>
      </dsp:nvSpPr>
      <dsp:spPr>
        <a:xfrm>
          <a:off x="0" y="1375346"/>
          <a:ext cx="4797969" cy="1964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ctr" defTabSz="977900">
            <a:lnSpc>
              <a:spcPct val="90000"/>
            </a:lnSpc>
            <a:spcBef>
              <a:spcPct val="0"/>
            </a:spcBef>
            <a:spcAft>
              <a:spcPct val="35000"/>
            </a:spcAft>
            <a:buNone/>
          </a:pPr>
          <a:r>
            <a:rPr lang="en-US" sz="2200" kern="1200" dirty="0"/>
            <a:t>Laundry Room has the highest power consumption compared to other rooms. Shown to reach 70-80 Watt-Hours frequently. Users can try to decrease this usage if they want to save energy</a:t>
          </a:r>
        </a:p>
      </dsp:txBody>
      <dsp:txXfrm>
        <a:off x="0" y="1375346"/>
        <a:ext cx="4797969" cy="1964609"/>
      </dsp:txXfrm>
    </dsp:sp>
    <dsp:sp modelId="{3390C648-F6EF-45A1-9565-A8F944294472}">
      <dsp:nvSpPr>
        <dsp:cNvPr id="0" name=""/>
        <dsp:cNvSpPr/>
      </dsp:nvSpPr>
      <dsp:spPr>
        <a:xfrm>
          <a:off x="0" y="3339955"/>
          <a:ext cx="4802660"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B929C2-DC50-45D0-A9CD-A81191198B0B}">
      <dsp:nvSpPr>
        <dsp:cNvPr id="0" name=""/>
        <dsp:cNvSpPr/>
      </dsp:nvSpPr>
      <dsp:spPr>
        <a:xfrm>
          <a:off x="0" y="3339955"/>
          <a:ext cx="4797969" cy="2625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ctr" defTabSz="977900">
            <a:lnSpc>
              <a:spcPct val="90000"/>
            </a:lnSpc>
            <a:spcBef>
              <a:spcPct val="0"/>
            </a:spcBef>
            <a:spcAft>
              <a:spcPct val="35000"/>
            </a:spcAft>
            <a:buNone/>
          </a:pPr>
          <a:r>
            <a:rPr lang="en-US" sz="2200" kern="1200" dirty="0"/>
            <a:t>Water Heater/AC looks to be the sub meter with the most usage out of all three. It has the greatest number of usage through the year</a:t>
          </a:r>
        </a:p>
      </dsp:txBody>
      <dsp:txXfrm>
        <a:off x="0" y="3339955"/>
        <a:ext cx="4797969" cy="26253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C1E626-D190-436F-8899-B1794F42F2C1}">
      <dsp:nvSpPr>
        <dsp:cNvPr id="0" name=""/>
        <dsp:cNvSpPr/>
      </dsp:nvSpPr>
      <dsp:spPr>
        <a:xfrm>
          <a:off x="0" y="59789"/>
          <a:ext cx="3398108" cy="2038865"/>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38100">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Providing time series data for sub-meter power consumption can allow one to see the change of power usage throughout the years</a:t>
          </a:r>
        </a:p>
      </dsp:txBody>
      <dsp:txXfrm>
        <a:off x="0" y="59789"/>
        <a:ext cx="3398108" cy="2038865"/>
      </dsp:txXfrm>
    </dsp:sp>
    <dsp:sp modelId="{9A6AEBA2-AC02-44AD-97B9-09FB5194D97F}">
      <dsp:nvSpPr>
        <dsp:cNvPr id="0" name=""/>
        <dsp:cNvSpPr/>
      </dsp:nvSpPr>
      <dsp:spPr>
        <a:xfrm>
          <a:off x="3737919" y="59789"/>
          <a:ext cx="3398108" cy="2038865"/>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38100">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We can see what factors influence the power usage over time</a:t>
          </a:r>
        </a:p>
      </dsp:txBody>
      <dsp:txXfrm>
        <a:off x="3737919" y="59789"/>
        <a:ext cx="3398108" cy="2038865"/>
      </dsp:txXfrm>
    </dsp:sp>
    <dsp:sp modelId="{4301BD05-8B48-485D-9F77-7FDC73DA4581}">
      <dsp:nvSpPr>
        <dsp:cNvPr id="0" name=""/>
        <dsp:cNvSpPr/>
      </dsp:nvSpPr>
      <dsp:spPr>
        <a:xfrm>
          <a:off x="7475838" y="59789"/>
          <a:ext cx="3398108" cy="2038865"/>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38100">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We can specify the exact time period to examine for the Time Series</a:t>
          </a:r>
        </a:p>
      </dsp:txBody>
      <dsp:txXfrm>
        <a:off x="7475838" y="59789"/>
        <a:ext cx="3398108" cy="2038865"/>
      </dsp:txXfrm>
    </dsp:sp>
    <dsp:sp modelId="{46819CA2-8F79-44C7-88A0-6AC8E334EA6F}">
      <dsp:nvSpPr>
        <dsp:cNvPr id="0" name=""/>
        <dsp:cNvSpPr/>
      </dsp:nvSpPr>
      <dsp:spPr>
        <a:xfrm>
          <a:off x="0" y="2438465"/>
          <a:ext cx="3398108" cy="2038865"/>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38100">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Sub-Meter 1 has a time period of Saturdays from 15-18 PM for 2007-2009</a:t>
          </a:r>
        </a:p>
      </dsp:txBody>
      <dsp:txXfrm>
        <a:off x="0" y="2438465"/>
        <a:ext cx="3398108" cy="2038865"/>
      </dsp:txXfrm>
    </dsp:sp>
    <dsp:sp modelId="{F05031CD-6952-4EDC-8CBB-0DDD36F95DA6}">
      <dsp:nvSpPr>
        <dsp:cNvPr id="0" name=""/>
        <dsp:cNvSpPr/>
      </dsp:nvSpPr>
      <dsp:spPr>
        <a:xfrm>
          <a:off x="3737919" y="2438465"/>
          <a:ext cx="3398108" cy="2038865"/>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38100">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Sub-Meter 2 has a time period of Sundays for 2007-2009</a:t>
          </a:r>
        </a:p>
      </dsp:txBody>
      <dsp:txXfrm>
        <a:off x="3737919" y="2438465"/>
        <a:ext cx="3398108" cy="2038865"/>
      </dsp:txXfrm>
    </dsp:sp>
    <dsp:sp modelId="{BF6A278B-0385-44FE-B6AB-933013008954}">
      <dsp:nvSpPr>
        <dsp:cNvPr id="0" name=""/>
        <dsp:cNvSpPr/>
      </dsp:nvSpPr>
      <dsp:spPr>
        <a:xfrm>
          <a:off x="7475838" y="2438465"/>
          <a:ext cx="3398108" cy="2038865"/>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38100">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Sub-Meter 3 has a time period of Mondays at 8 PM for 2007-2009</a:t>
          </a:r>
        </a:p>
      </dsp:txBody>
      <dsp:txXfrm>
        <a:off x="7475838" y="2438465"/>
        <a:ext cx="3398108" cy="203886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89AD07-91A6-4888-A01A-7B3AC04E1199}">
      <dsp:nvSpPr>
        <dsp:cNvPr id="0" name=""/>
        <dsp:cNvSpPr/>
      </dsp:nvSpPr>
      <dsp:spPr>
        <a:xfrm>
          <a:off x="0" y="2218"/>
          <a:ext cx="4802660"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5FD502-2EFE-44A8-AA18-5BA290BC2E89}">
      <dsp:nvSpPr>
        <dsp:cNvPr id="0" name=""/>
        <dsp:cNvSpPr/>
      </dsp:nvSpPr>
      <dsp:spPr>
        <a:xfrm>
          <a:off x="0" y="2218"/>
          <a:ext cx="4802660" cy="1856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ctr" defTabSz="977900">
            <a:lnSpc>
              <a:spcPct val="90000"/>
            </a:lnSpc>
            <a:spcBef>
              <a:spcPct val="0"/>
            </a:spcBef>
            <a:spcAft>
              <a:spcPct val="35000"/>
            </a:spcAft>
            <a:buNone/>
          </a:pPr>
          <a:r>
            <a:rPr lang="en-US" sz="2200" kern="1200" dirty="0"/>
            <a:t>This time period was chosen due to it being a common time to cook for dinner, which would increase power usage in the kitchen</a:t>
          </a:r>
        </a:p>
      </dsp:txBody>
      <dsp:txXfrm>
        <a:off x="0" y="2218"/>
        <a:ext cx="4802660" cy="1856902"/>
      </dsp:txXfrm>
    </dsp:sp>
    <dsp:sp modelId="{7009377F-3DC4-44F5-9FA3-0B1A32975959}">
      <dsp:nvSpPr>
        <dsp:cNvPr id="0" name=""/>
        <dsp:cNvSpPr/>
      </dsp:nvSpPr>
      <dsp:spPr>
        <a:xfrm>
          <a:off x="0" y="1859120"/>
          <a:ext cx="4802660"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B96A4B-01B9-423A-B319-7E585B11C28F}">
      <dsp:nvSpPr>
        <dsp:cNvPr id="0" name=""/>
        <dsp:cNvSpPr/>
      </dsp:nvSpPr>
      <dsp:spPr>
        <a:xfrm>
          <a:off x="0" y="1859120"/>
          <a:ext cx="4797969" cy="4106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ctr" defTabSz="977900">
            <a:lnSpc>
              <a:spcPct val="90000"/>
            </a:lnSpc>
            <a:spcBef>
              <a:spcPct val="0"/>
            </a:spcBef>
            <a:spcAft>
              <a:spcPct val="35000"/>
            </a:spcAft>
            <a:buNone/>
          </a:pPr>
          <a:r>
            <a:rPr lang="en-US" sz="2200" kern="1200" baseline="0" dirty="0"/>
            <a:t>Users typically use 35-40 Watt Hours of Power during this period. There are a couple of spikes that reach ~ 70 Watt Hours </a:t>
          </a:r>
          <a:endParaRPr lang="en-US" sz="2200" kern="1200" dirty="0"/>
        </a:p>
      </dsp:txBody>
      <dsp:txXfrm>
        <a:off x="0" y="1859120"/>
        <a:ext cx="4797969" cy="410671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89AD07-91A6-4888-A01A-7B3AC04E1199}">
      <dsp:nvSpPr>
        <dsp:cNvPr id="0" name=""/>
        <dsp:cNvSpPr/>
      </dsp:nvSpPr>
      <dsp:spPr>
        <a:xfrm>
          <a:off x="0" y="364"/>
          <a:ext cx="4802660"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5FD502-2EFE-44A8-AA18-5BA290BC2E89}">
      <dsp:nvSpPr>
        <dsp:cNvPr id="0" name=""/>
        <dsp:cNvSpPr/>
      </dsp:nvSpPr>
      <dsp:spPr>
        <a:xfrm>
          <a:off x="0" y="364"/>
          <a:ext cx="4802660" cy="1444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ctr" defTabSz="977900">
            <a:lnSpc>
              <a:spcPct val="90000"/>
            </a:lnSpc>
            <a:spcBef>
              <a:spcPct val="0"/>
            </a:spcBef>
            <a:spcAft>
              <a:spcPct val="35000"/>
            </a:spcAft>
            <a:buNone/>
          </a:pPr>
          <a:r>
            <a:rPr lang="en-US" sz="2200" kern="1200" dirty="0"/>
            <a:t>This time period was chosen due to check if Sunday is a popular day for Laundry Room usage</a:t>
          </a:r>
        </a:p>
      </dsp:txBody>
      <dsp:txXfrm>
        <a:off x="0" y="364"/>
        <a:ext cx="4802660" cy="1444797"/>
      </dsp:txXfrm>
    </dsp:sp>
    <dsp:sp modelId="{7009377F-3DC4-44F5-9FA3-0B1A32975959}">
      <dsp:nvSpPr>
        <dsp:cNvPr id="0" name=""/>
        <dsp:cNvSpPr/>
      </dsp:nvSpPr>
      <dsp:spPr>
        <a:xfrm>
          <a:off x="0" y="1445161"/>
          <a:ext cx="4802660"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B96A4B-01B9-423A-B319-7E585B11C28F}">
      <dsp:nvSpPr>
        <dsp:cNvPr id="0" name=""/>
        <dsp:cNvSpPr/>
      </dsp:nvSpPr>
      <dsp:spPr>
        <a:xfrm>
          <a:off x="0" y="1445161"/>
          <a:ext cx="4802660" cy="19748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ctr" defTabSz="977900">
            <a:lnSpc>
              <a:spcPct val="90000"/>
            </a:lnSpc>
            <a:spcBef>
              <a:spcPct val="0"/>
            </a:spcBef>
            <a:spcAft>
              <a:spcPct val="35000"/>
            </a:spcAft>
            <a:buNone/>
          </a:pPr>
          <a:r>
            <a:rPr lang="en-US" sz="2200" kern="1200" dirty="0"/>
            <a:t>Power usage has variability in the amount of Watt Hours used. Laundry room usage doesn’t have a consistent time period like the Kitchen does</a:t>
          </a:r>
        </a:p>
      </dsp:txBody>
      <dsp:txXfrm>
        <a:off x="0" y="1445161"/>
        <a:ext cx="4802660" cy="1974837"/>
      </dsp:txXfrm>
    </dsp:sp>
    <dsp:sp modelId="{016E2D2C-24C1-4E94-9312-6F30EEF08B7F}">
      <dsp:nvSpPr>
        <dsp:cNvPr id="0" name=""/>
        <dsp:cNvSpPr/>
      </dsp:nvSpPr>
      <dsp:spPr>
        <a:xfrm>
          <a:off x="0" y="3419998"/>
          <a:ext cx="4802660"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89557A-DB08-44D6-8690-AF16A55DAB31}">
      <dsp:nvSpPr>
        <dsp:cNvPr id="0" name=""/>
        <dsp:cNvSpPr/>
      </dsp:nvSpPr>
      <dsp:spPr>
        <a:xfrm>
          <a:off x="0" y="3419998"/>
          <a:ext cx="4802660" cy="2297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ctr" defTabSz="977900">
            <a:lnSpc>
              <a:spcPct val="90000"/>
            </a:lnSpc>
            <a:spcBef>
              <a:spcPct val="0"/>
            </a:spcBef>
            <a:spcAft>
              <a:spcPct val="35000"/>
            </a:spcAft>
            <a:buNone/>
          </a:pPr>
          <a:r>
            <a:rPr lang="en-US" sz="2200" kern="1200" dirty="0"/>
            <a:t>There is a time period in 2009-2010 that shows lack of usage</a:t>
          </a:r>
        </a:p>
      </dsp:txBody>
      <dsp:txXfrm>
        <a:off x="0" y="3419998"/>
        <a:ext cx="4802660" cy="229792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89AD07-91A6-4888-A01A-7B3AC04E1199}">
      <dsp:nvSpPr>
        <dsp:cNvPr id="0" name=""/>
        <dsp:cNvSpPr/>
      </dsp:nvSpPr>
      <dsp:spPr>
        <a:xfrm>
          <a:off x="0" y="0"/>
          <a:ext cx="4802660"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5FD502-2EFE-44A8-AA18-5BA290BC2E89}">
      <dsp:nvSpPr>
        <dsp:cNvPr id="0" name=""/>
        <dsp:cNvSpPr/>
      </dsp:nvSpPr>
      <dsp:spPr>
        <a:xfrm>
          <a:off x="0" y="3121"/>
          <a:ext cx="4802660" cy="157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ctr" defTabSz="977900">
            <a:lnSpc>
              <a:spcPct val="90000"/>
            </a:lnSpc>
            <a:spcBef>
              <a:spcPct val="0"/>
            </a:spcBef>
            <a:spcAft>
              <a:spcPct val="35000"/>
            </a:spcAft>
            <a:buNone/>
          </a:pPr>
          <a:r>
            <a:rPr lang="en-US" sz="2200" kern="1200" dirty="0"/>
            <a:t>From this chart, it is visible that users consistently use around 17 Watt Hours of energy from the Water Heater/ AC at this time period</a:t>
          </a:r>
        </a:p>
      </dsp:txBody>
      <dsp:txXfrm>
        <a:off x="0" y="3121"/>
        <a:ext cx="4802660" cy="1571257"/>
      </dsp:txXfrm>
    </dsp:sp>
    <dsp:sp modelId="{7009377F-3DC4-44F5-9FA3-0B1A32975959}">
      <dsp:nvSpPr>
        <dsp:cNvPr id="0" name=""/>
        <dsp:cNvSpPr/>
      </dsp:nvSpPr>
      <dsp:spPr>
        <a:xfrm>
          <a:off x="0" y="1574378"/>
          <a:ext cx="4802660"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B96A4B-01B9-423A-B319-7E585B11C28F}">
      <dsp:nvSpPr>
        <dsp:cNvPr id="0" name=""/>
        <dsp:cNvSpPr/>
      </dsp:nvSpPr>
      <dsp:spPr>
        <a:xfrm>
          <a:off x="0" y="1574378"/>
          <a:ext cx="4802660" cy="9496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ctr" defTabSz="977900">
            <a:lnSpc>
              <a:spcPct val="90000"/>
            </a:lnSpc>
            <a:spcBef>
              <a:spcPct val="0"/>
            </a:spcBef>
            <a:spcAft>
              <a:spcPct val="35000"/>
            </a:spcAft>
            <a:buNone/>
          </a:pPr>
          <a:r>
            <a:rPr lang="en-US" sz="2200" kern="1200" dirty="0"/>
            <a:t>There were major dips in usage in late 2008 and mid 2009</a:t>
          </a:r>
        </a:p>
      </dsp:txBody>
      <dsp:txXfrm>
        <a:off x="0" y="1574378"/>
        <a:ext cx="4802660" cy="949623"/>
      </dsp:txXfrm>
    </dsp:sp>
    <dsp:sp modelId="{28801CE1-D501-4D5E-9D8D-80B50B5C47D9}">
      <dsp:nvSpPr>
        <dsp:cNvPr id="0" name=""/>
        <dsp:cNvSpPr/>
      </dsp:nvSpPr>
      <dsp:spPr>
        <a:xfrm>
          <a:off x="0" y="2524002"/>
          <a:ext cx="4802660"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3CC12C-0465-4E4B-8A63-EC91329F68E4}">
      <dsp:nvSpPr>
        <dsp:cNvPr id="0" name=""/>
        <dsp:cNvSpPr/>
      </dsp:nvSpPr>
      <dsp:spPr>
        <a:xfrm>
          <a:off x="0" y="2524002"/>
          <a:ext cx="4797969" cy="36857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ctr" defTabSz="977900">
            <a:lnSpc>
              <a:spcPct val="90000"/>
            </a:lnSpc>
            <a:spcBef>
              <a:spcPct val="0"/>
            </a:spcBef>
            <a:spcAft>
              <a:spcPct val="35000"/>
            </a:spcAft>
            <a:buNone/>
          </a:pPr>
          <a:r>
            <a:rPr lang="en-US" sz="2200" kern="1200" dirty="0"/>
            <a:t>The two major spikes in usage occurred in mid 2008 and mid 2009. This should be around summer months, and could be attributed to AC usage</a:t>
          </a:r>
        </a:p>
      </dsp:txBody>
      <dsp:txXfrm>
        <a:off x="0" y="2524002"/>
        <a:ext cx="4797969" cy="3685791"/>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2.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4E480B-94D6-46F9-A2B6-B98D311FDC19}"/>
              </a:ext>
            </a:extLst>
          </p:cNvPr>
          <p:cNvGrpSpPr/>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3" name="Group 12">
              <a:extLst>
                <a:ext uri="{FF2B5EF4-FFF2-40B4-BE49-F238E27FC236}">
                  <a16:creationId xmlns:a16="http://schemas.microsoft.com/office/drawing/2014/main" id="{BEDB8D7A-1BF6-4CDB-B93A-7736955F5043}"/>
                </a:ext>
              </a:extLst>
            </p:cNvPr>
            <p:cNvGrpSpPr>
              <a:grpSpLocks noChangeAspect="1"/>
            </p:cNvGrpSpPr>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Lst>
            </p:cNvPr>
            <p:cNvGrpSpPr>
              <a:grpSpLocks noChangeAspect="1"/>
            </p:cNvGrpSpPr>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 name="Rectangle 19">
            <a:extLst>
              <a:ext uri="{FF2B5EF4-FFF2-40B4-BE49-F238E27FC236}">
                <a16:creationId xmlns:a16="http://schemas.microsoft.com/office/drawing/2014/main" id="{6DC8E2D9-6729-4614-8667-C1016D3182E4}"/>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5CEEBB1-1A1F-4A2C-B805-719CF98F68AB}"/>
              </a:ext>
            </a:extLst>
          </p:cNvPr>
          <p:cNvSpPr>
            <a:spLocks noGrp="1"/>
          </p:cNvSpPr>
          <p:nvPr>
            <p:ph type="ctrTitle"/>
          </p:nvPr>
        </p:nvSpPr>
        <p:spPr>
          <a:xfrm>
            <a:off x="540000" y="540000"/>
            <a:ext cx="11090273" cy="3798000"/>
          </a:xfrm>
        </p:spPr>
        <p:txBody>
          <a:bodyPr anchor="b"/>
          <a:lstStyle>
            <a:lvl1pPr algn="l">
              <a:defRPr sz="8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D6CC87B-ED2D-4303-BD40-E7AF14C03EF1}"/>
              </a:ext>
            </a:extLst>
          </p:cNvPr>
          <p:cNvSpPr>
            <a:spLocks noGrp="1"/>
          </p:cNvSpPr>
          <p:nvPr>
            <p:ph type="subTitle" idx="1"/>
          </p:nvPr>
        </p:nvSpPr>
        <p:spPr>
          <a:xfrm>
            <a:off x="540000" y="4508500"/>
            <a:ext cx="7345362" cy="1800224"/>
          </a:xfrm>
        </p:spPr>
        <p:txBody>
          <a:bodyPr/>
          <a:lstStyle>
            <a:lvl1pPr marL="0" indent="0" algn="l">
              <a:buNone/>
              <a:defRPr sz="16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5D880B4-5679-491C-963F-EC47B048C559}"/>
              </a:ext>
            </a:extLst>
          </p:cNvPr>
          <p:cNvSpPr>
            <a:spLocks noGrp="1"/>
          </p:cNvSpPr>
          <p:nvPr>
            <p:ph type="dt" sz="half" idx="10"/>
          </p:nvPr>
        </p:nvSpPr>
        <p:spPr/>
        <p:txBody>
          <a:bodyPr/>
          <a:lstStyle/>
          <a:p>
            <a:fld id="{7CF0BCE0-945C-4FDF-95A1-2149B1FF5B83}" type="datetimeFigureOut">
              <a:rPr lang="en-US" smtClean="0"/>
              <a:t>11/28/2022</a:t>
            </a:fld>
            <a:endParaRPr lang="en-US"/>
          </a:p>
        </p:txBody>
      </p:sp>
      <p:sp>
        <p:nvSpPr>
          <p:cNvPr id="5" name="Footer Placeholder 4">
            <a:extLst>
              <a:ext uri="{FF2B5EF4-FFF2-40B4-BE49-F238E27FC236}">
                <a16:creationId xmlns:a16="http://schemas.microsoft.com/office/drawing/2014/main" id="{01865D6D-3F98-4BE8-A069-B96409902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CD51D-8E06-4959-88C9-647415079FC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4430006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C461672-F18A-4768-9850-0531FD3720BA}"/>
              </a:ext>
            </a:extLst>
          </p:cNvPr>
          <p:cNvGrpSpPr/>
          <p:nvPr/>
        </p:nvGrpSpPr>
        <p:grpSpPr>
          <a:xfrm rot="10800000">
            <a:off x="5921828" y="2876440"/>
            <a:ext cx="6270171" cy="3981559"/>
            <a:chOff x="0" y="0"/>
            <a:chExt cx="10800000" cy="6858000"/>
          </a:xfrm>
        </p:grpSpPr>
        <p:sp>
          <p:nvSpPr>
            <p:cNvPr id="8" name="Rectangle 7">
              <a:extLst>
                <a:ext uri="{FF2B5EF4-FFF2-40B4-BE49-F238E27FC236}">
                  <a16:creationId xmlns:a16="http://schemas.microsoft.com/office/drawing/2014/main" id="{9FA73898-D78C-45F9-AFC1-2AB16F6725C2}"/>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Rectangle 8">
              <a:extLst>
                <a:ext uri="{FF2B5EF4-FFF2-40B4-BE49-F238E27FC236}">
                  <a16:creationId xmlns:a16="http://schemas.microsoft.com/office/drawing/2014/main" id="{4FC423E3-700B-43D6-A2CB-F3C871632C20}"/>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82F05B2A-1EC7-4131-B899-C7ECB9A502EB}"/>
              </a:ext>
            </a:extLst>
          </p:cNvPr>
          <p:cNvGrpSpPr>
            <a:grpSpLocks noChangeAspect="1"/>
          </p:cNvGrpSpPr>
          <p:nvPr/>
        </p:nvGrpSpPr>
        <p:grpSpPr>
          <a:xfrm flipH="1">
            <a:off x="0" y="-1"/>
            <a:ext cx="9361714" cy="4680857"/>
            <a:chOff x="0" y="0"/>
            <a:chExt cx="2880000" cy="1440000"/>
          </a:xfrm>
        </p:grpSpPr>
        <p:sp>
          <p:nvSpPr>
            <p:cNvPr id="11" name="Rectangle 10">
              <a:extLst>
                <a:ext uri="{FF2B5EF4-FFF2-40B4-BE49-F238E27FC236}">
                  <a16:creationId xmlns:a16="http://schemas.microsoft.com/office/drawing/2014/main" id="{97711D4C-4FFE-4151-B53D-60890F0F5827}"/>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Rectangle 11">
              <a:extLst>
                <a:ext uri="{FF2B5EF4-FFF2-40B4-BE49-F238E27FC236}">
                  <a16:creationId xmlns:a16="http://schemas.microsoft.com/office/drawing/2014/main" id="{F69D6393-413D-4151-BC2C-43161BE4A79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3" name="Rectangle 12">
            <a:extLst>
              <a:ext uri="{FF2B5EF4-FFF2-40B4-BE49-F238E27FC236}">
                <a16:creationId xmlns:a16="http://schemas.microsoft.com/office/drawing/2014/main" id="{A96370B9-6459-4B05-9A8B-A9E7FA8966CD}"/>
              </a:ext>
            </a:extLst>
          </p:cNvPr>
          <p:cNvSpPr>
            <a:spLocks noChangeAspect="1"/>
          </p:cNvSpPr>
          <p:nvPr/>
        </p:nvSpPr>
        <p:spPr>
          <a:xfrm rot="10800000">
            <a:off x="8430794" y="3096793"/>
            <a:ext cx="3761205" cy="3761205"/>
          </a:xfrm>
          <a:prstGeom prst="rect">
            <a:avLst/>
          </a:prstGeom>
          <a:gradFill flip="none" rotWithShape="1">
            <a:gsLst>
              <a:gs pos="0">
                <a:schemeClr val="accent1">
                  <a:alpha val="4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DA3AC0C6-74C3-4E55-AA42-A9F1A4B1B210}"/>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132C27A4-86D3-4C83-8022-E37A8672A993}"/>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8F1FF59-E1BE-4475-953B-5BF6FBC10C57}"/>
              </a:ext>
            </a:extLst>
          </p:cNvPr>
          <p:cNvSpPr>
            <a:spLocks noGrp="1"/>
          </p:cNvSpPr>
          <p:nvPr>
            <p:ph type="title"/>
          </p:nvPr>
        </p:nvSpPr>
        <p:spPr>
          <a:xfrm>
            <a:off x="540000" y="540000"/>
            <a:ext cx="11090273" cy="1800224"/>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8F1F045-44C5-4165-A640-4E4D33A59580}"/>
              </a:ext>
            </a:extLst>
          </p:cNvPr>
          <p:cNvSpPr>
            <a:spLocks noGrp="1"/>
          </p:cNvSpPr>
          <p:nvPr>
            <p:ph type="body" orient="vert" idx="1"/>
          </p:nvPr>
        </p:nvSpPr>
        <p:spPr>
          <a:xfrm>
            <a:off x="540000" y="2528887"/>
            <a:ext cx="11090276" cy="37798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517047A-D05B-44E9-A240-BDB881C4296A}"/>
              </a:ext>
            </a:extLst>
          </p:cNvPr>
          <p:cNvSpPr>
            <a:spLocks noGrp="1"/>
          </p:cNvSpPr>
          <p:nvPr>
            <p:ph type="dt" sz="half" idx="10"/>
          </p:nvPr>
        </p:nvSpPr>
        <p:spPr/>
        <p:txBody>
          <a:bodyPr/>
          <a:lstStyle/>
          <a:p>
            <a:fld id="{7CF0BCE0-945C-4FDF-95A1-2149B1FF5B83}" type="datetimeFigureOut">
              <a:rPr lang="en-US" smtClean="0"/>
              <a:t>11/28/2022</a:t>
            </a:fld>
            <a:endParaRPr lang="en-US"/>
          </a:p>
        </p:txBody>
      </p:sp>
      <p:sp>
        <p:nvSpPr>
          <p:cNvPr id="5" name="Footer Placeholder 4">
            <a:extLst>
              <a:ext uri="{FF2B5EF4-FFF2-40B4-BE49-F238E27FC236}">
                <a16:creationId xmlns:a16="http://schemas.microsoft.com/office/drawing/2014/main" id="{7FDCB2E8-A68D-478D-A728-C9612848C8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E4F1D-3280-4DB5-B2E0-DA7F10717EB4}"/>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792201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C627D45-FE54-49FF-A37F-6206993AEFD8}"/>
              </a:ext>
            </a:extLst>
          </p:cNvPr>
          <p:cNvGrpSpPr/>
          <p:nvPr/>
        </p:nvGrpSpPr>
        <p:grpSpPr>
          <a:xfrm>
            <a:off x="0" y="-3"/>
            <a:ext cx="12192000" cy="6858003"/>
            <a:chOff x="0" y="-3"/>
            <a:chExt cx="12192000" cy="6858003"/>
          </a:xfrm>
        </p:grpSpPr>
        <p:sp useBgFill="1">
          <p:nvSpPr>
            <p:cNvPr id="8" name="Rectangle 7">
              <a:extLst>
                <a:ext uri="{FF2B5EF4-FFF2-40B4-BE49-F238E27FC236}">
                  <a16:creationId xmlns:a16="http://schemas.microsoft.com/office/drawing/2014/main" id="{879CEFA6-CCA5-4FEF-B53D-E74B1E67E9C7}"/>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CFCD768-2100-4B20-87EF-9F92EFBD8FA8}"/>
                </a:ext>
              </a:extLst>
            </p:cNvPr>
            <p:cNvGrpSpPr>
              <a:grpSpLocks noChangeAspect="1"/>
            </p:cNvGrpSpPr>
            <p:nvPr/>
          </p:nvGrpSpPr>
          <p:grpSpPr>
            <a:xfrm>
              <a:off x="672000" y="-3"/>
              <a:ext cx="11520000" cy="5760000"/>
              <a:chOff x="5981700" y="-1"/>
              <a:chExt cx="6042660" cy="3021330"/>
            </a:xfrm>
          </p:grpSpPr>
          <p:sp>
            <p:nvSpPr>
              <p:cNvPr id="16" name="Rectangle 15">
                <a:extLst>
                  <a:ext uri="{FF2B5EF4-FFF2-40B4-BE49-F238E27FC236}">
                    <a16:creationId xmlns:a16="http://schemas.microsoft.com/office/drawing/2014/main" id="{E0D1B599-DFF1-4E00-9EAE-EE32BD7B4860}"/>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0FCF7F6-290B-4DE7-BA60-863CBF95C2AF}"/>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F59358AB-E1C9-402B-9F3F-28B4F50DAC6F}"/>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78C24EC-8C5D-4A7E-9D57-C752E0DC9485}"/>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6C0B30A-4855-4424-B3A8-AC110CA8356F}"/>
                </a:ext>
              </a:extLst>
            </p:cNvPr>
            <p:cNvGrpSpPr/>
            <p:nvPr/>
          </p:nvGrpSpPr>
          <p:grpSpPr>
            <a:xfrm rot="10800000">
              <a:off x="1" y="2948940"/>
              <a:ext cx="7818118" cy="3909059"/>
              <a:chOff x="0" y="0"/>
              <a:chExt cx="2880000" cy="1440000"/>
            </a:xfrm>
          </p:grpSpPr>
          <p:sp>
            <p:nvSpPr>
              <p:cNvPr id="14" name="Rectangle 13">
                <a:extLst>
                  <a:ext uri="{FF2B5EF4-FFF2-40B4-BE49-F238E27FC236}">
                    <a16:creationId xmlns:a16="http://schemas.microsoft.com/office/drawing/2014/main" id="{DC119EB9-1A9A-45A4-AE16-9968A70C5C35}"/>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A5B7B85-4DC3-4343-B734-4852DD5DF03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73F3733E-DBA5-4A25-9315-B7A1A5E7A1FF}"/>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AAB30D07-BE85-45CD-8055-8C57B00E2957}"/>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Vertical Title 1">
            <a:extLst>
              <a:ext uri="{FF2B5EF4-FFF2-40B4-BE49-F238E27FC236}">
                <a16:creationId xmlns:a16="http://schemas.microsoft.com/office/drawing/2014/main" id="{737FFCCA-9DBF-4E0A-BDC6-F7B8F39BD72F}"/>
              </a:ext>
            </a:extLst>
          </p:cNvPr>
          <p:cNvSpPr>
            <a:spLocks noGrp="1"/>
          </p:cNvSpPr>
          <p:nvPr>
            <p:ph type="title" orient="vert"/>
          </p:nvPr>
        </p:nvSpPr>
        <p:spPr>
          <a:xfrm>
            <a:off x="9012238" y="539999"/>
            <a:ext cx="2628900" cy="576872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511F1B23-21CD-4A3B-938B-5502019A13CD}"/>
              </a:ext>
            </a:extLst>
          </p:cNvPr>
          <p:cNvSpPr>
            <a:spLocks noGrp="1"/>
          </p:cNvSpPr>
          <p:nvPr>
            <p:ph type="body" orient="vert" idx="1"/>
          </p:nvPr>
        </p:nvSpPr>
        <p:spPr>
          <a:xfrm>
            <a:off x="550863" y="539999"/>
            <a:ext cx="8245475" cy="57687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99C884-5A98-4C01-BB89-098AC6966496}"/>
              </a:ext>
            </a:extLst>
          </p:cNvPr>
          <p:cNvSpPr>
            <a:spLocks noGrp="1"/>
          </p:cNvSpPr>
          <p:nvPr>
            <p:ph type="dt" sz="half" idx="10"/>
          </p:nvPr>
        </p:nvSpPr>
        <p:spPr/>
        <p:txBody>
          <a:bodyPr/>
          <a:lstStyle/>
          <a:p>
            <a:fld id="{7CF0BCE0-945C-4FDF-95A1-2149B1FF5B83}" type="datetimeFigureOut">
              <a:rPr lang="en-US" smtClean="0"/>
              <a:t>11/28/2022</a:t>
            </a:fld>
            <a:endParaRPr lang="en-US"/>
          </a:p>
        </p:txBody>
      </p:sp>
      <p:sp>
        <p:nvSpPr>
          <p:cNvPr id="5" name="Footer Placeholder 4">
            <a:extLst>
              <a:ext uri="{FF2B5EF4-FFF2-40B4-BE49-F238E27FC236}">
                <a16:creationId xmlns:a16="http://schemas.microsoft.com/office/drawing/2014/main" id="{7DF54D22-9CD7-4FC6-9444-21948246C7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AECC14-D66C-401A-A0C9-DFCA5533A5C7}"/>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461570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67416F32-9D98-4340-82E8-E90CE00AD2AC}"/>
              </a:ext>
            </a:extLst>
          </p:cNvPr>
          <p:cNvGrpSpPr/>
          <p:nvPr/>
        </p:nvGrpSpPr>
        <p:grpSpPr>
          <a:xfrm flipV="1">
            <a:off x="0" y="-1"/>
            <a:ext cx="12191999" cy="6861601"/>
            <a:chOff x="0" y="-1"/>
            <a:chExt cx="12191999" cy="6861601"/>
          </a:xfrm>
        </p:grpSpPr>
        <p:sp>
          <p:nvSpPr>
            <p:cNvPr id="20" name="Rectangle 19">
              <a:extLst>
                <a:ext uri="{FF2B5EF4-FFF2-40B4-BE49-F238E27FC236}">
                  <a16:creationId xmlns:a16="http://schemas.microsoft.com/office/drawing/2014/main" id="{66375AB4-82BB-418F-A50F-6180F68724A4}"/>
                </a:ext>
              </a:extLst>
            </p:cNvPr>
            <p:cNvSpPr>
              <a:spLocks noChangeAspect="1"/>
            </p:cNvSpPr>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Oval 20">
              <a:extLst>
                <a:ext uri="{FF2B5EF4-FFF2-40B4-BE49-F238E27FC236}">
                  <a16:creationId xmlns:a16="http://schemas.microsoft.com/office/drawing/2014/main" id="{3FDD54B2-4A3F-4BFE-8FF0-82CA73F4AE8F}"/>
                </a:ext>
              </a:extLst>
            </p:cNvPr>
            <p:cNvSpPr>
              <a:spLocks noChangeAspect="1"/>
            </p:cNvSpPr>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2" name="Oval 21">
              <a:extLst>
                <a:ext uri="{FF2B5EF4-FFF2-40B4-BE49-F238E27FC236}">
                  <a16:creationId xmlns:a16="http://schemas.microsoft.com/office/drawing/2014/main" id="{30876F96-77AB-4E72-B1D2-FA45F4E3C04D}"/>
                </a:ext>
              </a:extLst>
            </p:cNvPr>
            <p:cNvSpPr>
              <a:spLocks noChangeAspect="1"/>
            </p:cNvSpPr>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23" name="Group 22">
              <a:extLst>
                <a:ext uri="{FF2B5EF4-FFF2-40B4-BE49-F238E27FC236}">
                  <a16:creationId xmlns:a16="http://schemas.microsoft.com/office/drawing/2014/main" id="{BB08A2E9-6518-449E-940B-8518A1D850BB}"/>
                </a:ext>
              </a:extLst>
            </p:cNvPr>
            <p:cNvGrpSpPr>
              <a:grpSpLocks noChangeAspect="1"/>
            </p:cNvGrpSpPr>
            <p:nvPr/>
          </p:nvGrpSpPr>
          <p:grpSpPr>
            <a:xfrm rot="10800000">
              <a:off x="0" y="-1"/>
              <a:ext cx="10800000" cy="6858000"/>
              <a:chOff x="2328000" y="0"/>
              <a:chExt cx="2880000" cy="1440000"/>
            </a:xfrm>
          </p:grpSpPr>
          <p:sp>
            <p:nvSpPr>
              <p:cNvPr id="28" name="Rectangle 27">
                <a:extLst>
                  <a:ext uri="{FF2B5EF4-FFF2-40B4-BE49-F238E27FC236}">
                    <a16:creationId xmlns:a16="http://schemas.microsoft.com/office/drawing/2014/main" id="{60A86BE0-76B3-4EA0-BA2D-05266013A814}"/>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9" name="Rectangle 28">
                <a:extLst>
                  <a:ext uri="{FF2B5EF4-FFF2-40B4-BE49-F238E27FC236}">
                    <a16:creationId xmlns:a16="http://schemas.microsoft.com/office/drawing/2014/main" id="{6BA13564-810C-4398-AA63-67B020811FCB}"/>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5" name="Rectangle 24">
              <a:extLst>
                <a:ext uri="{FF2B5EF4-FFF2-40B4-BE49-F238E27FC236}">
                  <a16:creationId xmlns:a16="http://schemas.microsoft.com/office/drawing/2014/main" id="{3555E1EF-6216-47FA-BBCA-7C0C8C2DAB8C}"/>
                </a:ext>
              </a:extLst>
            </p:cNvPr>
            <p:cNvSpPr>
              <a:spLocks noChangeAspect="1"/>
            </p:cNvSpPr>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2" name="Rectangle 31">
            <a:extLst>
              <a:ext uri="{FF2B5EF4-FFF2-40B4-BE49-F238E27FC236}">
                <a16:creationId xmlns:a16="http://schemas.microsoft.com/office/drawing/2014/main" id="{D8D85657-6A77-4466-887F-EE948B9CD2B2}"/>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C5D35498-B0C3-40BD-9407-6D0C0587E52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492F85E-0893-4D8C-816A-5193CC6DC9C0}"/>
              </a:ext>
            </a:extLst>
          </p:cNvPr>
          <p:cNvSpPr>
            <a:spLocks noGrp="1"/>
          </p:cNvSpPr>
          <p:nvPr>
            <p:ph idx="1"/>
          </p:nvPr>
        </p:nvSpPr>
        <p:spPr/>
        <p:txBody>
          <a:bodyPr/>
          <a:lstStyle>
            <a:lvl1pPr marL="270000">
              <a:defRPr/>
            </a:lvl1pPr>
            <a:lvl2pP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5D46A9C-9655-49F5-85B3-A8A37F4F5A8F}"/>
              </a:ext>
            </a:extLst>
          </p:cNvPr>
          <p:cNvSpPr>
            <a:spLocks noGrp="1"/>
          </p:cNvSpPr>
          <p:nvPr>
            <p:ph type="dt" sz="half" idx="10"/>
          </p:nvPr>
        </p:nvSpPr>
        <p:spPr/>
        <p:txBody>
          <a:bodyPr/>
          <a:lstStyle/>
          <a:p>
            <a:fld id="{7CF0BCE0-945C-4FDF-95A1-2149B1FF5B83}" type="datetimeFigureOut">
              <a:rPr lang="en-US" smtClean="0"/>
              <a:t>11/28/2022</a:t>
            </a:fld>
            <a:endParaRPr lang="en-US"/>
          </a:p>
        </p:txBody>
      </p:sp>
      <p:sp>
        <p:nvSpPr>
          <p:cNvPr id="5" name="Footer Placeholder 4">
            <a:extLst>
              <a:ext uri="{FF2B5EF4-FFF2-40B4-BE49-F238E27FC236}">
                <a16:creationId xmlns:a16="http://schemas.microsoft.com/office/drawing/2014/main" id="{72EF896C-71D7-487F-A1B9-CBBE6DF4D6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228E8-7B8A-4153-BEB2-BD5A69F2513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155468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E54407D-DBA4-414C-ACA5-30D7B87C652B}"/>
              </a:ext>
            </a:extLst>
          </p:cNvPr>
          <p:cNvGrpSpPr/>
          <p:nvPr/>
        </p:nvGrpSpPr>
        <p:grpSpPr>
          <a:xfrm>
            <a:off x="0" y="0"/>
            <a:ext cx="12192000" cy="6858000"/>
            <a:chOff x="0" y="0"/>
            <a:chExt cx="12192000" cy="6858000"/>
          </a:xfrm>
        </p:grpSpPr>
        <p:sp>
          <p:nvSpPr>
            <p:cNvPr id="7" name="Rectangle 6">
              <a:extLst>
                <a:ext uri="{FF2B5EF4-FFF2-40B4-BE49-F238E27FC236}">
                  <a16:creationId xmlns:a16="http://schemas.microsoft.com/office/drawing/2014/main" id="{6BD518BC-8E44-4DAA-A8B9-2CFBD91DCDCD}"/>
                </a:ext>
              </a:extLst>
            </p:cNvPr>
            <p:cNvSpPr/>
            <p:nvPr/>
          </p:nvSpPr>
          <p:spPr>
            <a:xfrm rot="10800000" flipH="1">
              <a:off x="0" y="2019649"/>
              <a:ext cx="4838350" cy="483835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67C3660-39CD-431D-8E64-37508FFEAC96}"/>
                </a:ext>
              </a:extLst>
            </p:cNvPr>
            <p:cNvGrpSpPr>
              <a:grpSpLocks noChangeAspect="1"/>
            </p:cNvGrpSpPr>
            <p:nvPr/>
          </p:nvGrpSpPr>
          <p:grpSpPr>
            <a:xfrm>
              <a:off x="5603875" y="0"/>
              <a:ext cx="6521820" cy="3260910"/>
              <a:chOff x="0" y="0"/>
              <a:chExt cx="2880000" cy="1440000"/>
            </a:xfrm>
          </p:grpSpPr>
          <p:sp>
            <p:nvSpPr>
              <p:cNvPr id="9" name="Rectangle 8">
                <a:extLst>
                  <a:ext uri="{FF2B5EF4-FFF2-40B4-BE49-F238E27FC236}">
                    <a16:creationId xmlns:a16="http://schemas.microsoft.com/office/drawing/2014/main" id="{C4CCE569-E461-438A-A235-B96A542AF82F}"/>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F9DF1F-1F74-476C-AD41-22AC3F8A65A0}"/>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BE49ED5-9713-43D1-AE9E-3F9FE5574077}"/>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21A2854-1482-4441-85EA-D7B9F3EF56D2}"/>
                </a:ext>
              </a:extLst>
            </p:cNvPr>
            <p:cNvSpPr>
              <a:spLocks noChangeAspect="1"/>
            </p:cNvSpPr>
            <p:nvPr/>
          </p:nvSpPr>
          <p:spPr>
            <a:xfrm>
              <a:off x="494887" y="2538000"/>
              <a:ext cx="4320000" cy="4320000"/>
            </a:xfrm>
            <a:prstGeom prst="ellipse">
              <a:avLst/>
            </a:prstGeom>
            <a:solidFill>
              <a:schemeClr val="accent2">
                <a:alpha val="2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FED36A6D-894D-44DA-851C-345A414F3F68}"/>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9D36F1DF-CD42-4695-A7D0-2F5B193057E9}"/>
              </a:ext>
            </a:extLst>
          </p:cNvPr>
          <p:cNvSpPr>
            <a:spLocks noGrp="1"/>
          </p:cNvSpPr>
          <p:nvPr>
            <p:ph type="title"/>
          </p:nvPr>
        </p:nvSpPr>
        <p:spPr>
          <a:xfrm>
            <a:off x="540000" y="540000"/>
            <a:ext cx="7345362" cy="5768725"/>
          </a:xfrm>
        </p:spPr>
        <p:txBody>
          <a:bodyPr anchor="t"/>
          <a:lstStyle>
            <a:lvl1pPr>
              <a:defRPr sz="8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549160-0F86-4FCA-8718-6980E99C7938}"/>
              </a:ext>
            </a:extLst>
          </p:cNvPr>
          <p:cNvSpPr>
            <a:spLocks noGrp="1"/>
          </p:cNvSpPr>
          <p:nvPr>
            <p:ph type="body" idx="1"/>
          </p:nvPr>
        </p:nvSpPr>
        <p:spPr>
          <a:xfrm>
            <a:off x="8075612" y="540000"/>
            <a:ext cx="3565523" cy="5768725"/>
          </a:xfrm>
        </p:spPr>
        <p:txBody>
          <a:bodyPr anchor="t"/>
          <a:lstStyle>
            <a:lvl1pPr marL="0" indent="0">
              <a:buNone/>
              <a:defRPr sz="1800" cap="all" spc="3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5C6CBB-DABA-4F2E-8574-46747E15EA1A}"/>
              </a:ext>
            </a:extLst>
          </p:cNvPr>
          <p:cNvSpPr>
            <a:spLocks noGrp="1"/>
          </p:cNvSpPr>
          <p:nvPr>
            <p:ph type="dt" sz="half" idx="10"/>
          </p:nvPr>
        </p:nvSpPr>
        <p:spPr/>
        <p:txBody>
          <a:bodyPr/>
          <a:lstStyle/>
          <a:p>
            <a:fld id="{7CF0BCE0-945C-4FDF-95A1-2149B1FF5B83}" type="datetimeFigureOut">
              <a:rPr lang="en-US" smtClean="0"/>
              <a:t>11/28/2022</a:t>
            </a:fld>
            <a:endParaRPr lang="en-US" dirty="0"/>
          </a:p>
        </p:txBody>
      </p:sp>
      <p:sp>
        <p:nvSpPr>
          <p:cNvPr id="5" name="Footer Placeholder 4">
            <a:extLst>
              <a:ext uri="{FF2B5EF4-FFF2-40B4-BE49-F238E27FC236}">
                <a16:creationId xmlns:a16="http://schemas.microsoft.com/office/drawing/2014/main" id="{8FAF86BC-9ECC-439C-BF2E-F0B7EF193B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742552-C4C9-44EE-B7CB-5A652393BA20}"/>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4178060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5774299-531D-4CAC-881D-7EB68BC99FCC}"/>
              </a:ext>
            </a:extLst>
          </p:cNvPr>
          <p:cNvGrpSpPr/>
          <p:nvPr/>
        </p:nvGrpSpPr>
        <p:grpSpPr>
          <a:xfrm>
            <a:off x="0" y="-3"/>
            <a:ext cx="12192000" cy="6858003"/>
            <a:chOff x="0" y="-3"/>
            <a:chExt cx="12192000" cy="6858003"/>
          </a:xfrm>
        </p:grpSpPr>
        <p:sp useBgFill="1">
          <p:nvSpPr>
            <p:cNvPr id="9" name="Rectangle 8">
              <a:extLst>
                <a:ext uri="{FF2B5EF4-FFF2-40B4-BE49-F238E27FC236}">
                  <a16:creationId xmlns:a16="http://schemas.microsoft.com/office/drawing/2014/main" id="{A17676CF-DDCC-48C1-AC68-CDA0B9E47FD8}"/>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052D363-F6F5-455B-A2F2-A12B30CEE528}"/>
                </a:ext>
              </a:extLst>
            </p:cNvPr>
            <p:cNvGrpSpPr>
              <a:grpSpLocks noChangeAspect="1"/>
            </p:cNvGrpSpPr>
            <p:nvPr/>
          </p:nvGrpSpPr>
          <p:grpSpPr>
            <a:xfrm>
              <a:off x="672000" y="-3"/>
              <a:ext cx="11520000" cy="5760000"/>
              <a:chOff x="5981700" y="-1"/>
              <a:chExt cx="6042660" cy="3021330"/>
            </a:xfrm>
          </p:grpSpPr>
          <p:sp>
            <p:nvSpPr>
              <p:cNvPr id="17" name="Rectangle 16">
                <a:extLst>
                  <a:ext uri="{FF2B5EF4-FFF2-40B4-BE49-F238E27FC236}">
                    <a16:creationId xmlns:a16="http://schemas.microsoft.com/office/drawing/2014/main" id="{D0C396B8-00CA-4AE9-A0A5-B4E2B2A2AC07}"/>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660166-3107-4058-A259-59B0527306BD}"/>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42BE934E-3063-4D0F-AFDE-68D58D336CBE}"/>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39660FA-744A-4CB3-9BED-C59793E3BF32}"/>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E313EEC-733B-4019-8A0B-3FA768B8DB7A}"/>
                </a:ext>
              </a:extLst>
            </p:cNvPr>
            <p:cNvGrpSpPr/>
            <p:nvPr/>
          </p:nvGrpSpPr>
          <p:grpSpPr>
            <a:xfrm rot="10800000">
              <a:off x="1" y="2948940"/>
              <a:ext cx="7818118" cy="3909059"/>
              <a:chOff x="0" y="0"/>
              <a:chExt cx="2880000" cy="1440000"/>
            </a:xfrm>
          </p:grpSpPr>
          <p:sp>
            <p:nvSpPr>
              <p:cNvPr id="15" name="Rectangle 14">
                <a:extLst>
                  <a:ext uri="{FF2B5EF4-FFF2-40B4-BE49-F238E27FC236}">
                    <a16:creationId xmlns:a16="http://schemas.microsoft.com/office/drawing/2014/main" id="{421FE91F-780C-4ABD-ADE8-0EFDB7196A10}"/>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9EA389-EE78-4475-A390-5EDED23C2D6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5E492A94-8867-4C62-9D40-4023C41E0AF8}"/>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A3DAD7C5-BA12-4557-8BC4-72C69B0D59DD}"/>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54412EC-56C0-4009-B2E3-D63F9EECB9D4}"/>
              </a:ext>
            </a:extLst>
          </p:cNvPr>
          <p:cNvSpPr>
            <a:spLocks noGrp="1"/>
          </p:cNvSpPr>
          <p:nvPr>
            <p:ph type="title"/>
          </p:nvPr>
        </p:nvSpPr>
        <p:spPr>
          <a:xfrm>
            <a:off x="540000" y="539999"/>
            <a:ext cx="11090275" cy="120960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B70C84F-F3B7-4BF4-A328-BCF5ADD32944}"/>
              </a:ext>
            </a:extLst>
          </p:cNvPr>
          <p:cNvSpPr>
            <a:spLocks noGrp="1"/>
          </p:cNvSpPr>
          <p:nvPr>
            <p:ph sz="half" idx="1"/>
          </p:nvPr>
        </p:nvSpPr>
        <p:spPr>
          <a:xfrm>
            <a:off x="54000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F919CD5-DBB4-4749-980D-B5B40ECB67B9}"/>
              </a:ext>
            </a:extLst>
          </p:cNvPr>
          <p:cNvSpPr>
            <a:spLocks noGrp="1"/>
          </p:cNvSpPr>
          <p:nvPr>
            <p:ph sz="half" idx="2"/>
          </p:nvPr>
        </p:nvSpPr>
        <p:spPr>
          <a:xfrm>
            <a:off x="620395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BCFC378-6572-43DF-8344-59DE8122CD12}"/>
              </a:ext>
            </a:extLst>
          </p:cNvPr>
          <p:cNvSpPr>
            <a:spLocks noGrp="1"/>
          </p:cNvSpPr>
          <p:nvPr>
            <p:ph type="dt" sz="half" idx="10"/>
          </p:nvPr>
        </p:nvSpPr>
        <p:spPr/>
        <p:txBody>
          <a:bodyPr/>
          <a:lstStyle/>
          <a:p>
            <a:fld id="{7CF0BCE0-945C-4FDF-95A1-2149B1FF5B83}" type="datetimeFigureOut">
              <a:rPr lang="en-US" smtClean="0"/>
              <a:t>11/28/2022</a:t>
            </a:fld>
            <a:endParaRPr lang="en-US"/>
          </a:p>
        </p:txBody>
      </p:sp>
      <p:sp>
        <p:nvSpPr>
          <p:cNvPr id="6" name="Footer Placeholder 5">
            <a:extLst>
              <a:ext uri="{FF2B5EF4-FFF2-40B4-BE49-F238E27FC236}">
                <a16:creationId xmlns:a16="http://schemas.microsoft.com/office/drawing/2014/main" id="{36967A14-246A-4DDF-865C-68F6E16906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674B6D-E110-478C-94B9-2F8199E586DC}"/>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947991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130F7E5-A40E-4C9C-8E4F-3935B9182C4A}"/>
              </a:ext>
            </a:extLst>
          </p:cNvPr>
          <p:cNvGrpSpPr/>
          <p:nvPr/>
        </p:nvGrpSpPr>
        <p:grpSpPr>
          <a:xfrm>
            <a:off x="0" y="-2"/>
            <a:ext cx="12191999" cy="6858001"/>
            <a:chOff x="0" y="-2"/>
            <a:chExt cx="12191999" cy="6858001"/>
          </a:xfrm>
        </p:grpSpPr>
        <p:sp>
          <p:nvSpPr>
            <p:cNvPr id="12" name="Rectangle 11">
              <a:extLst>
                <a:ext uri="{FF2B5EF4-FFF2-40B4-BE49-F238E27FC236}">
                  <a16:creationId xmlns:a16="http://schemas.microsoft.com/office/drawing/2014/main" id="{AE67B504-02A7-4203-87D0-07D333D71917}"/>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A1158F3-E1C3-400D-8505-628DB94365CE}"/>
                </a:ext>
              </a:extLst>
            </p:cNvPr>
            <p:cNvGrpSpPr/>
            <p:nvPr/>
          </p:nvGrpSpPr>
          <p:grpSpPr>
            <a:xfrm rot="16200000">
              <a:off x="2295528" y="-2295528"/>
              <a:ext cx="6858000" cy="11449051"/>
              <a:chOff x="0" y="2333625"/>
              <a:chExt cx="9515474" cy="3766109"/>
            </a:xfrm>
          </p:grpSpPr>
          <p:sp>
            <p:nvSpPr>
              <p:cNvPr id="23" name="Rectangle 22">
                <a:extLst>
                  <a:ext uri="{FF2B5EF4-FFF2-40B4-BE49-F238E27FC236}">
                    <a16:creationId xmlns:a16="http://schemas.microsoft.com/office/drawing/2014/main" id="{0AEADDCE-3295-4F24-8700-C93B5457C2B7}"/>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F95C76A-5429-458C-BC9D-E1053EF7B84F}"/>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D0E8A42-259A-43FA-B284-B459D7364097}"/>
                </a:ext>
              </a:extLst>
            </p:cNvPr>
            <p:cNvGrpSpPr>
              <a:grpSpLocks noChangeAspect="1"/>
            </p:cNvGrpSpPr>
            <p:nvPr/>
          </p:nvGrpSpPr>
          <p:grpSpPr>
            <a:xfrm rot="5400000">
              <a:off x="3583369" y="-3583369"/>
              <a:ext cx="4713262" cy="11880000"/>
              <a:chOff x="1" y="0"/>
              <a:chExt cx="8305797" cy="6858000"/>
            </a:xfrm>
          </p:grpSpPr>
          <p:sp>
            <p:nvSpPr>
              <p:cNvPr id="21" name="Rectangle 20">
                <a:extLst>
                  <a:ext uri="{FF2B5EF4-FFF2-40B4-BE49-F238E27FC236}">
                    <a16:creationId xmlns:a16="http://schemas.microsoft.com/office/drawing/2014/main" id="{7900B4F1-619C-4C0E-B749-1843F22C946A}"/>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E6F70BB-DCCC-4CF0-B5BB-95A965A99947}"/>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83E6C50C-C1DA-44E1-B254-3B7228879DCD}"/>
                </a:ext>
              </a:extLst>
            </p:cNvPr>
            <p:cNvGrpSpPr/>
            <p:nvPr/>
          </p:nvGrpSpPr>
          <p:grpSpPr>
            <a:xfrm>
              <a:off x="2676525" y="0"/>
              <a:ext cx="9515473" cy="3766109"/>
              <a:chOff x="2333625" y="2433367"/>
              <a:chExt cx="9897159" cy="3766109"/>
            </a:xfrm>
          </p:grpSpPr>
          <p:sp>
            <p:nvSpPr>
              <p:cNvPr id="19" name="Rectangle 18">
                <a:extLst>
                  <a:ext uri="{FF2B5EF4-FFF2-40B4-BE49-F238E27FC236}">
                    <a16:creationId xmlns:a16="http://schemas.microsoft.com/office/drawing/2014/main" id="{DFC6EEED-A40A-4D1C-BE6B-11DD62770607}"/>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27FF3FB-FDFC-4659-A7D6-ABED74010E82}"/>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1548ED5-6668-4672-88DC-40E92508ACA2}"/>
                </a:ext>
              </a:extLst>
            </p:cNvPr>
            <p:cNvGrpSpPr/>
            <p:nvPr/>
          </p:nvGrpSpPr>
          <p:grpSpPr>
            <a:xfrm>
              <a:off x="0" y="0"/>
              <a:ext cx="9515473" cy="3766109"/>
              <a:chOff x="0" y="2333625"/>
              <a:chExt cx="9515473" cy="3766109"/>
            </a:xfrm>
          </p:grpSpPr>
          <p:sp>
            <p:nvSpPr>
              <p:cNvPr id="17" name="Rectangle 16">
                <a:extLst>
                  <a:ext uri="{FF2B5EF4-FFF2-40B4-BE49-F238E27FC236}">
                    <a16:creationId xmlns:a16="http://schemas.microsoft.com/office/drawing/2014/main" id="{975AE1B2-E73F-4E6E-AAFB-FB1C02684D3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750F2D6-C0E1-4AFE-AB87-083292737609}"/>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Rectangle 24">
            <a:extLst>
              <a:ext uri="{FF2B5EF4-FFF2-40B4-BE49-F238E27FC236}">
                <a16:creationId xmlns:a16="http://schemas.microsoft.com/office/drawing/2014/main" id="{4ECC0D66-F2BE-4BF4-87F6-CE618B5C8916}"/>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9A0BCA11-08C2-4C9A-B0A3-31C9051CDF9E}"/>
              </a:ext>
            </a:extLst>
          </p:cNvPr>
          <p:cNvSpPr>
            <a:spLocks noGrp="1"/>
          </p:cNvSpPr>
          <p:nvPr>
            <p:ph type="title"/>
          </p:nvPr>
        </p:nvSpPr>
        <p:spPr>
          <a:xfrm>
            <a:off x="540000" y="539999"/>
            <a:ext cx="11090273" cy="1210396"/>
          </a:xfrm>
        </p:spPr>
        <p:txBody>
          <a:bodyPr>
            <a:normAutofit/>
          </a:bodyPr>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662CEB0-C969-40EA-A5E2-8D875E28A6B6}"/>
              </a:ext>
            </a:extLst>
          </p:cNvPr>
          <p:cNvSpPr>
            <a:spLocks noGrp="1"/>
          </p:cNvSpPr>
          <p:nvPr>
            <p:ph type="body" idx="1"/>
          </p:nvPr>
        </p:nvSpPr>
        <p:spPr>
          <a:xfrm>
            <a:off x="540000" y="1929783"/>
            <a:ext cx="5448052" cy="792161"/>
          </a:xfrm>
        </p:spPr>
        <p:txBody>
          <a:bodyPr anchor="b"/>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0F41A6-112E-4305-A0BA-6E119A77AC10}"/>
              </a:ext>
            </a:extLst>
          </p:cNvPr>
          <p:cNvSpPr>
            <a:spLocks noGrp="1"/>
          </p:cNvSpPr>
          <p:nvPr>
            <p:ph sz="half" idx="2"/>
          </p:nvPr>
        </p:nvSpPr>
        <p:spPr>
          <a:xfrm>
            <a:off x="54000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C672C5-31B9-443B-8DEE-5523646891F7}"/>
              </a:ext>
            </a:extLst>
          </p:cNvPr>
          <p:cNvSpPr>
            <a:spLocks noGrp="1"/>
          </p:cNvSpPr>
          <p:nvPr>
            <p:ph type="body" sz="quarter" idx="3"/>
          </p:nvPr>
        </p:nvSpPr>
        <p:spPr>
          <a:xfrm>
            <a:off x="6203949" y="1929782"/>
            <a:ext cx="5437187" cy="792000"/>
          </a:xfrm>
        </p:spPr>
        <p:txBody>
          <a:bodyPr anchor="b"/>
          <a:lstStyle>
            <a:lvl1pPr marL="0" indent="0">
              <a:buNone/>
              <a:defRPr sz="1600" b="0"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D18B9D-8B21-4249-A3AD-8FBE48F0F55B}"/>
              </a:ext>
            </a:extLst>
          </p:cNvPr>
          <p:cNvSpPr>
            <a:spLocks noGrp="1"/>
          </p:cNvSpPr>
          <p:nvPr>
            <p:ph sz="quarter" idx="4"/>
          </p:nvPr>
        </p:nvSpPr>
        <p:spPr>
          <a:xfrm>
            <a:off x="620395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5B60881-13B2-4064-84FB-6D071F36C433}"/>
              </a:ext>
            </a:extLst>
          </p:cNvPr>
          <p:cNvSpPr>
            <a:spLocks noGrp="1"/>
          </p:cNvSpPr>
          <p:nvPr>
            <p:ph type="dt" sz="half" idx="10"/>
          </p:nvPr>
        </p:nvSpPr>
        <p:spPr/>
        <p:txBody>
          <a:bodyPr/>
          <a:lstStyle/>
          <a:p>
            <a:fld id="{7CF0BCE0-945C-4FDF-95A1-2149B1FF5B83}" type="datetimeFigureOut">
              <a:rPr lang="en-US" smtClean="0"/>
              <a:t>11/28/2022</a:t>
            </a:fld>
            <a:endParaRPr lang="en-US"/>
          </a:p>
        </p:txBody>
      </p:sp>
      <p:sp>
        <p:nvSpPr>
          <p:cNvPr id="8" name="Footer Placeholder 7">
            <a:extLst>
              <a:ext uri="{FF2B5EF4-FFF2-40B4-BE49-F238E27FC236}">
                <a16:creationId xmlns:a16="http://schemas.microsoft.com/office/drawing/2014/main" id="{249FCE5D-D5EF-485D-97FA-2614FF9642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F204FC-4F66-417C-8E4B-74772ED057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443848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521FD20-B9D4-4FD1-9AAD-F4157555AD62}"/>
              </a:ext>
            </a:extLst>
          </p:cNvPr>
          <p:cNvGrpSpPr/>
          <p:nvPr/>
        </p:nvGrpSpPr>
        <p:grpSpPr>
          <a:xfrm rot="10800000">
            <a:off x="1392000" y="0"/>
            <a:ext cx="10800000" cy="6858000"/>
            <a:chOff x="0" y="0"/>
            <a:chExt cx="10800000" cy="6858000"/>
          </a:xfrm>
        </p:grpSpPr>
        <p:sp>
          <p:nvSpPr>
            <p:cNvPr id="15" name="Rectangle 14">
              <a:extLst>
                <a:ext uri="{FF2B5EF4-FFF2-40B4-BE49-F238E27FC236}">
                  <a16:creationId xmlns:a16="http://schemas.microsoft.com/office/drawing/2014/main" id="{27477A35-8424-45D6-A66E-8ACFA6C405B5}"/>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8BFBA1CE-E9AC-40C0-A7F9-E5671F5FEF9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D0C2729A-59F8-46A4-9AAA-7665E5966E2D}"/>
              </a:ext>
            </a:extLst>
          </p:cNvPr>
          <p:cNvGrpSpPr>
            <a:grpSpLocks noChangeAspect="1"/>
          </p:cNvGrpSpPr>
          <p:nvPr/>
        </p:nvGrpSpPr>
        <p:grpSpPr>
          <a:xfrm rot="16200000" flipH="1">
            <a:off x="-1714500" y="1714500"/>
            <a:ext cx="6858000" cy="3429000"/>
            <a:chOff x="0" y="0"/>
            <a:chExt cx="2880000" cy="1440000"/>
          </a:xfrm>
        </p:grpSpPr>
        <p:sp>
          <p:nvSpPr>
            <p:cNvPr id="13" name="Rectangle 12">
              <a:extLst>
                <a:ext uri="{FF2B5EF4-FFF2-40B4-BE49-F238E27FC236}">
                  <a16:creationId xmlns:a16="http://schemas.microsoft.com/office/drawing/2014/main" id="{83EBBB96-590D-4704-87AD-A00AE2424DE8}"/>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889BAB7D-5298-40B9-910B-136D0C6A9934}"/>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2" name="Rectangle 11">
            <a:extLst>
              <a:ext uri="{FF2B5EF4-FFF2-40B4-BE49-F238E27FC236}">
                <a16:creationId xmlns:a16="http://schemas.microsoft.com/office/drawing/2014/main" id="{F323EA00-E168-4864-883B-358A7CDF9153}"/>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CA4F2DFA-2F27-43FB-B08C-0787FA44B0D1}"/>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7D750354-CD8D-4A3B-A7AC-04622BCB0499}"/>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7F3ED3C6-DA43-4D1C-9056-407A4FB1C6AB}"/>
              </a:ext>
            </a:extLst>
          </p:cNvPr>
          <p:cNvSpPr>
            <a:spLocks noGrp="1"/>
          </p:cNvSpPr>
          <p:nvPr>
            <p:ph type="title"/>
          </p:nvPr>
        </p:nvSpPr>
        <p:spPr>
          <a:xfrm>
            <a:off x="550863" y="549276"/>
            <a:ext cx="11090275" cy="5759450"/>
          </a:xfrm>
        </p:spPr>
        <p:txBody>
          <a:bodyPr/>
          <a:lstStyle>
            <a:lvl1pPr>
              <a:defRPr sz="8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20CEB41-E921-45ED-951A-861E31E01336}"/>
              </a:ext>
            </a:extLst>
          </p:cNvPr>
          <p:cNvSpPr>
            <a:spLocks noGrp="1"/>
          </p:cNvSpPr>
          <p:nvPr>
            <p:ph type="dt" sz="half" idx="10"/>
          </p:nvPr>
        </p:nvSpPr>
        <p:spPr/>
        <p:txBody>
          <a:bodyPr/>
          <a:lstStyle/>
          <a:p>
            <a:fld id="{7CF0BCE0-945C-4FDF-95A1-2149B1FF5B83}" type="datetimeFigureOut">
              <a:rPr lang="en-US" smtClean="0"/>
              <a:t>11/28/2022</a:t>
            </a:fld>
            <a:endParaRPr lang="en-US"/>
          </a:p>
        </p:txBody>
      </p:sp>
      <p:sp>
        <p:nvSpPr>
          <p:cNvPr id="4" name="Footer Placeholder 3">
            <a:extLst>
              <a:ext uri="{FF2B5EF4-FFF2-40B4-BE49-F238E27FC236}">
                <a16:creationId xmlns:a16="http://schemas.microsoft.com/office/drawing/2014/main" id="{8F6B422D-769C-4E63-8763-ABBB885007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38FB6F-2D68-40C0-B628-142011F34A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624966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ED88E92-14F3-4B58-9E48-1D79E139A89E}"/>
              </a:ext>
            </a:extLst>
          </p:cNvPr>
          <p:cNvGrpSpPr/>
          <p:nvPr/>
        </p:nvGrpSpPr>
        <p:grpSpPr>
          <a:xfrm>
            <a:off x="0" y="0"/>
            <a:ext cx="12191999" cy="6861600"/>
            <a:chOff x="1" y="0"/>
            <a:chExt cx="12191999" cy="6861600"/>
          </a:xfrm>
        </p:grpSpPr>
        <p:sp>
          <p:nvSpPr>
            <p:cNvPr id="6" name="Rectangle 5">
              <a:extLst>
                <a:ext uri="{FF2B5EF4-FFF2-40B4-BE49-F238E27FC236}">
                  <a16:creationId xmlns:a16="http://schemas.microsoft.com/office/drawing/2014/main" id="{A6466AE7-32B6-4334-AF41-B9387E6726C5}"/>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 name="Oval 6">
              <a:extLst>
                <a:ext uri="{FF2B5EF4-FFF2-40B4-BE49-F238E27FC236}">
                  <a16:creationId xmlns:a16="http://schemas.microsoft.com/office/drawing/2014/main" id="{659C09F8-90CD-443F-9AA1-D08C56A605BB}"/>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 name="Oval 7">
              <a:extLst>
                <a:ext uri="{FF2B5EF4-FFF2-40B4-BE49-F238E27FC236}">
                  <a16:creationId xmlns:a16="http://schemas.microsoft.com/office/drawing/2014/main" id="{DC7304AB-BE7D-45AC-A876-4A24543AE5B3}"/>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9" name="Group 8">
              <a:extLst>
                <a:ext uri="{FF2B5EF4-FFF2-40B4-BE49-F238E27FC236}">
                  <a16:creationId xmlns:a16="http://schemas.microsoft.com/office/drawing/2014/main" id="{8E11922B-DDB3-46D7-B1BD-C1CCDB3C42E3}"/>
                </a:ext>
              </a:extLst>
            </p:cNvPr>
            <p:cNvGrpSpPr>
              <a:grpSpLocks noChangeAspect="1"/>
            </p:cNvGrpSpPr>
            <p:nvPr/>
          </p:nvGrpSpPr>
          <p:grpSpPr>
            <a:xfrm>
              <a:off x="690092" y="0"/>
              <a:ext cx="10800000" cy="6858000"/>
              <a:chOff x="2328000" y="0"/>
              <a:chExt cx="2880000" cy="1440000"/>
            </a:xfrm>
          </p:grpSpPr>
          <p:sp>
            <p:nvSpPr>
              <p:cNvPr id="14" name="Rectangle 13">
                <a:extLst>
                  <a:ext uri="{FF2B5EF4-FFF2-40B4-BE49-F238E27FC236}">
                    <a16:creationId xmlns:a16="http://schemas.microsoft.com/office/drawing/2014/main" id="{C580F8F6-E662-4BCD-AC9C-7E5DDBD5A773}"/>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9A333FE5-ADB0-48EE-A1A6-9AA36DA343A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0B09CD4F-6DF4-48AA-BD35-23E3F2A643F7}"/>
                </a:ext>
              </a:extLst>
            </p:cNvPr>
            <p:cNvGrpSpPr>
              <a:grpSpLocks noChangeAspect="1"/>
            </p:cNvGrpSpPr>
            <p:nvPr/>
          </p:nvGrpSpPr>
          <p:grpSpPr>
            <a:xfrm rot="5400000">
              <a:off x="7048499" y="1714500"/>
              <a:ext cx="6858000" cy="3429000"/>
              <a:chOff x="0" y="0"/>
              <a:chExt cx="2880000" cy="1440000"/>
            </a:xfrm>
          </p:grpSpPr>
          <p:sp>
            <p:nvSpPr>
              <p:cNvPr id="12" name="Rectangle 11">
                <a:extLst>
                  <a:ext uri="{FF2B5EF4-FFF2-40B4-BE49-F238E27FC236}">
                    <a16:creationId xmlns:a16="http://schemas.microsoft.com/office/drawing/2014/main" id="{02223219-ACCC-42F2-A1B4-E3C8C8AB12A4}"/>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1510B0E9-9BA0-4357-9E04-554C19BAAC8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1" name="Rectangle 10">
              <a:extLst>
                <a:ext uri="{FF2B5EF4-FFF2-40B4-BE49-F238E27FC236}">
                  <a16:creationId xmlns:a16="http://schemas.microsoft.com/office/drawing/2014/main" id="{DF06DA80-525A-4C9E-A441-50630AA772A4}"/>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E841E027-8E53-4FEB-8605-2124D85731CA}"/>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Date Placeholder 1">
            <a:extLst>
              <a:ext uri="{FF2B5EF4-FFF2-40B4-BE49-F238E27FC236}">
                <a16:creationId xmlns:a16="http://schemas.microsoft.com/office/drawing/2014/main" id="{7DD871A2-AE80-4408-AA95-DC60D132E9E3}"/>
              </a:ext>
            </a:extLst>
          </p:cNvPr>
          <p:cNvSpPr>
            <a:spLocks noGrp="1"/>
          </p:cNvSpPr>
          <p:nvPr>
            <p:ph type="dt" sz="half" idx="10"/>
          </p:nvPr>
        </p:nvSpPr>
        <p:spPr/>
        <p:txBody>
          <a:bodyPr/>
          <a:lstStyle/>
          <a:p>
            <a:fld id="{7CF0BCE0-945C-4FDF-95A1-2149B1FF5B83}" type="datetimeFigureOut">
              <a:rPr lang="en-US" smtClean="0"/>
              <a:t>11/28/2022</a:t>
            </a:fld>
            <a:endParaRPr lang="en-US"/>
          </a:p>
        </p:txBody>
      </p:sp>
      <p:sp>
        <p:nvSpPr>
          <p:cNvPr id="3" name="Footer Placeholder 2">
            <a:extLst>
              <a:ext uri="{FF2B5EF4-FFF2-40B4-BE49-F238E27FC236}">
                <a16:creationId xmlns:a16="http://schemas.microsoft.com/office/drawing/2014/main" id="{DDD122A1-7B97-4979-B319-1CE0A4A497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209A76-7DCD-477A-A6BA-EEA63FF94082}"/>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882089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5C0F5C-A529-490C-8941-78F10C6A00D3}"/>
              </a:ext>
            </a:extLst>
          </p:cNvPr>
          <p:cNvGrpSpPr/>
          <p:nvPr/>
        </p:nvGrpSpPr>
        <p:grpSpPr>
          <a:xfrm flipH="1">
            <a:off x="0" y="0"/>
            <a:ext cx="12191999" cy="6858001"/>
            <a:chOff x="0" y="-2"/>
            <a:chExt cx="12191999" cy="6858001"/>
          </a:xfrm>
        </p:grpSpPr>
        <p:sp>
          <p:nvSpPr>
            <p:cNvPr id="9" name="Rectangle 8">
              <a:extLst>
                <a:ext uri="{FF2B5EF4-FFF2-40B4-BE49-F238E27FC236}">
                  <a16:creationId xmlns:a16="http://schemas.microsoft.com/office/drawing/2014/main" id="{14A8D739-B942-4545-9459-A6CAF0444D1F}"/>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B38CCA-110B-4404-9363-BFFA76C096D2}"/>
                </a:ext>
              </a:extLst>
            </p:cNvPr>
            <p:cNvGrpSpPr/>
            <p:nvPr/>
          </p:nvGrpSpPr>
          <p:grpSpPr>
            <a:xfrm rot="16200000">
              <a:off x="2295528" y="-2295528"/>
              <a:ext cx="6858000" cy="11449051"/>
              <a:chOff x="0" y="2333625"/>
              <a:chExt cx="9515474" cy="3766109"/>
            </a:xfrm>
          </p:grpSpPr>
          <p:sp>
            <p:nvSpPr>
              <p:cNvPr id="20" name="Rectangle 19">
                <a:extLst>
                  <a:ext uri="{FF2B5EF4-FFF2-40B4-BE49-F238E27FC236}">
                    <a16:creationId xmlns:a16="http://schemas.microsoft.com/office/drawing/2014/main" id="{B223FE99-C58F-4A56-8F8E-2942FF74E4BD}"/>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BBD4511-8AB6-4BD3-8410-7FB3EC8D42B2}"/>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6A8CA067-2248-4BD3-B56E-2C014AEB2273}"/>
                </a:ext>
              </a:extLst>
            </p:cNvPr>
            <p:cNvGrpSpPr>
              <a:grpSpLocks noChangeAspect="1"/>
            </p:cNvGrpSpPr>
            <p:nvPr/>
          </p:nvGrpSpPr>
          <p:grpSpPr>
            <a:xfrm rot="5400000">
              <a:off x="3583369" y="-3583369"/>
              <a:ext cx="4713262" cy="11880000"/>
              <a:chOff x="1" y="0"/>
              <a:chExt cx="8305797" cy="6858000"/>
            </a:xfrm>
          </p:grpSpPr>
          <p:sp>
            <p:nvSpPr>
              <p:cNvPr id="18" name="Rectangle 17">
                <a:extLst>
                  <a:ext uri="{FF2B5EF4-FFF2-40B4-BE49-F238E27FC236}">
                    <a16:creationId xmlns:a16="http://schemas.microsoft.com/office/drawing/2014/main" id="{8C017B9B-2727-4255-8F80-9D4C2A5AE297}"/>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93C5F16-BC47-4707-B6B7-DC5262ACDC51}"/>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2E88FE13-0734-4BB3-B4D1-7C53A194DA84}"/>
                </a:ext>
              </a:extLst>
            </p:cNvPr>
            <p:cNvGrpSpPr/>
            <p:nvPr/>
          </p:nvGrpSpPr>
          <p:grpSpPr>
            <a:xfrm>
              <a:off x="2676525" y="0"/>
              <a:ext cx="9515473" cy="3766109"/>
              <a:chOff x="2333625" y="2433367"/>
              <a:chExt cx="9897159" cy="3766109"/>
            </a:xfrm>
          </p:grpSpPr>
          <p:sp>
            <p:nvSpPr>
              <p:cNvPr id="16" name="Rectangle 15">
                <a:extLst>
                  <a:ext uri="{FF2B5EF4-FFF2-40B4-BE49-F238E27FC236}">
                    <a16:creationId xmlns:a16="http://schemas.microsoft.com/office/drawing/2014/main" id="{5C9B7EF7-1EDF-4AC7-8E40-C2801783AC85}"/>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25CA0A0-9A3F-498E-983D-B3285EF5AD9A}"/>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5171814-E4F0-44B5-BC3F-588512210991}"/>
                </a:ext>
              </a:extLst>
            </p:cNvPr>
            <p:cNvGrpSpPr/>
            <p:nvPr/>
          </p:nvGrpSpPr>
          <p:grpSpPr>
            <a:xfrm>
              <a:off x="0" y="0"/>
              <a:ext cx="9515473" cy="3766109"/>
              <a:chOff x="0" y="2333625"/>
              <a:chExt cx="9515473" cy="3766109"/>
            </a:xfrm>
          </p:grpSpPr>
          <p:sp>
            <p:nvSpPr>
              <p:cNvPr id="14" name="Rectangle 13">
                <a:extLst>
                  <a:ext uri="{FF2B5EF4-FFF2-40B4-BE49-F238E27FC236}">
                    <a16:creationId xmlns:a16="http://schemas.microsoft.com/office/drawing/2014/main" id="{8E666ACD-EB1C-4732-971B-C3B26061DB8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4E213B-7F96-44C1-90B3-B72E9387BF73}"/>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 name="Rectangle 21">
            <a:extLst>
              <a:ext uri="{FF2B5EF4-FFF2-40B4-BE49-F238E27FC236}">
                <a16:creationId xmlns:a16="http://schemas.microsoft.com/office/drawing/2014/main" id="{BFE392AA-35E5-40E5-9309-284A0C54106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71A8188C-9713-46E1-AA5C-C84FE515F3A2}"/>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E192CC-893A-4A84-A7E9-F389D83F0B16}"/>
              </a:ext>
            </a:extLst>
          </p:cNvPr>
          <p:cNvSpPr>
            <a:spLocks noGrp="1"/>
          </p:cNvSpPr>
          <p:nvPr>
            <p:ph idx="1"/>
          </p:nvPr>
        </p:nvSpPr>
        <p:spPr>
          <a:xfrm>
            <a:off x="5232400" y="540000"/>
            <a:ext cx="6408736" cy="5759450"/>
          </a:xfrm>
        </p:spPr>
        <p:txBody>
          <a:bodyPr/>
          <a:lstStyle>
            <a:lvl1pPr>
              <a:defRPr sz="3200"/>
            </a:lvl1pPr>
            <a:lvl2pPr>
              <a:defRPr sz="24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6CC7765-7D44-43DD-A1DF-419D3E1C625F}"/>
              </a:ext>
            </a:extLst>
          </p:cNvPr>
          <p:cNvSpPr>
            <a:spLocks noGrp="1"/>
          </p:cNvSpPr>
          <p:nvPr>
            <p:ph type="body" sz="half" idx="2"/>
          </p:nvPr>
        </p:nvSpPr>
        <p:spPr>
          <a:xfrm>
            <a:off x="540000" y="3536950"/>
            <a:ext cx="4511426" cy="2771775"/>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D36875-AFB0-4905-8C9E-A72B4F59775E}"/>
              </a:ext>
            </a:extLst>
          </p:cNvPr>
          <p:cNvSpPr>
            <a:spLocks noGrp="1"/>
          </p:cNvSpPr>
          <p:nvPr>
            <p:ph type="dt" sz="half" idx="10"/>
          </p:nvPr>
        </p:nvSpPr>
        <p:spPr/>
        <p:txBody>
          <a:bodyPr/>
          <a:lstStyle/>
          <a:p>
            <a:fld id="{7CF0BCE0-945C-4FDF-95A1-2149B1FF5B83}" type="datetimeFigureOut">
              <a:rPr lang="en-US" smtClean="0"/>
              <a:t>11/28/2022</a:t>
            </a:fld>
            <a:endParaRPr lang="en-US"/>
          </a:p>
        </p:txBody>
      </p:sp>
      <p:sp>
        <p:nvSpPr>
          <p:cNvPr id="6" name="Footer Placeholder 5">
            <a:extLst>
              <a:ext uri="{FF2B5EF4-FFF2-40B4-BE49-F238E27FC236}">
                <a16:creationId xmlns:a16="http://schemas.microsoft.com/office/drawing/2014/main" id="{25437ABF-7E70-4E45-A67B-C503BF182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8016CA-2983-47BF-BA09-2130A40C8763}"/>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479972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97E00A2-2906-4C97-9D1F-C789D3ADD373}"/>
              </a:ext>
            </a:extLst>
          </p:cNvPr>
          <p:cNvGrpSpPr/>
          <p:nvPr/>
        </p:nvGrpSpPr>
        <p:grpSpPr>
          <a:xfrm rot="10800000">
            <a:off x="1392000" y="0"/>
            <a:ext cx="10800000" cy="6858000"/>
            <a:chOff x="0" y="0"/>
            <a:chExt cx="10800000" cy="6858000"/>
          </a:xfrm>
        </p:grpSpPr>
        <p:sp>
          <p:nvSpPr>
            <p:cNvPr id="9" name="Rectangle 8">
              <a:extLst>
                <a:ext uri="{FF2B5EF4-FFF2-40B4-BE49-F238E27FC236}">
                  <a16:creationId xmlns:a16="http://schemas.microsoft.com/office/drawing/2014/main" id="{59CE8EF9-87D6-47FD-B7D3-2D48D8E48AC3}"/>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Rectangle 9">
              <a:extLst>
                <a:ext uri="{FF2B5EF4-FFF2-40B4-BE49-F238E27FC236}">
                  <a16:creationId xmlns:a16="http://schemas.microsoft.com/office/drawing/2014/main" id="{6784998E-9D37-4D0D-889A-C67531E5295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8B575B0B-C502-438E-967C-64D268031426}"/>
              </a:ext>
            </a:extLst>
          </p:cNvPr>
          <p:cNvGrpSpPr>
            <a:grpSpLocks noChangeAspect="1"/>
          </p:cNvGrpSpPr>
          <p:nvPr/>
        </p:nvGrpSpPr>
        <p:grpSpPr>
          <a:xfrm rot="16200000" flipH="1">
            <a:off x="-1714500" y="1714500"/>
            <a:ext cx="6858000" cy="3429000"/>
            <a:chOff x="0" y="0"/>
            <a:chExt cx="2880000" cy="1440000"/>
          </a:xfrm>
        </p:grpSpPr>
        <p:sp>
          <p:nvSpPr>
            <p:cNvPr id="12" name="Rectangle 11">
              <a:extLst>
                <a:ext uri="{FF2B5EF4-FFF2-40B4-BE49-F238E27FC236}">
                  <a16:creationId xmlns:a16="http://schemas.microsoft.com/office/drawing/2014/main" id="{4FC29931-00EB-4F74-BE4C-172A4C282A26}"/>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989B4C87-FDD3-406D-BE06-3ABF69905E0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4" name="Rectangle 13">
            <a:extLst>
              <a:ext uri="{FF2B5EF4-FFF2-40B4-BE49-F238E27FC236}">
                <a16:creationId xmlns:a16="http://schemas.microsoft.com/office/drawing/2014/main" id="{FD817A89-A0E1-4190-90AE-0571E6CE8FC6}"/>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4FD20388-C666-4992-920D-5F034214950C}"/>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FCAB0CC3-A07E-43B8-9B34-0A67C1806DE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F91800A6-9706-4B81-B957-C950A5F77490}"/>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CA17652B-AA0D-4574-AF1D-7F7442D84B0B}"/>
              </a:ext>
            </a:extLst>
          </p:cNvPr>
          <p:cNvSpPr>
            <a:spLocks noGrp="1"/>
          </p:cNvSpPr>
          <p:nvPr>
            <p:ph type="pic" idx="1"/>
          </p:nvPr>
        </p:nvSpPr>
        <p:spPr>
          <a:xfrm>
            <a:off x="5232400" y="549275"/>
            <a:ext cx="6408736" cy="57594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CA19547-D24B-4BD1-8C26-318450B171B3}"/>
              </a:ext>
            </a:extLst>
          </p:cNvPr>
          <p:cNvSpPr>
            <a:spLocks noGrp="1"/>
          </p:cNvSpPr>
          <p:nvPr>
            <p:ph type="body" sz="half" idx="2"/>
          </p:nvPr>
        </p:nvSpPr>
        <p:spPr>
          <a:xfrm>
            <a:off x="539999" y="3536950"/>
            <a:ext cx="4511425" cy="2771774"/>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3A22E6-7E01-4547-8555-B2C197543921}"/>
              </a:ext>
            </a:extLst>
          </p:cNvPr>
          <p:cNvSpPr>
            <a:spLocks noGrp="1"/>
          </p:cNvSpPr>
          <p:nvPr>
            <p:ph type="dt" sz="half" idx="10"/>
          </p:nvPr>
        </p:nvSpPr>
        <p:spPr/>
        <p:txBody>
          <a:bodyPr/>
          <a:lstStyle/>
          <a:p>
            <a:fld id="{7CF0BCE0-945C-4FDF-95A1-2149B1FF5B83}" type="datetimeFigureOut">
              <a:rPr lang="en-US" smtClean="0"/>
              <a:t>11/28/2022</a:t>
            </a:fld>
            <a:endParaRPr lang="en-US"/>
          </a:p>
        </p:txBody>
      </p:sp>
      <p:sp>
        <p:nvSpPr>
          <p:cNvPr id="6" name="Footer Placeholder 5">
            <a:extLst>
              <a:ext uri="{FF2B5EF4-FFF2-40B4-BE49-F238E27FC236}">
                <a16:creationId xmlns:a16="http://schemas.microsoft.com/office/drawing/2014/main" id="{A90F6BEC-98F3-43FE-BA9B-B046D8917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2FAF54-57F0-46F9-A1BA-B554E14017DF}"/>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831553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749C77-AA3A-4DA0-9E20-32FCD2B8BD5F}"/>
              </a:ext>
            </a:extLst>
          </p:cNvPr>
          <p:cNvSpPr>
            <a:spLocks noGrp="1"/>
          </p:cNvSpPr>
          <p:nvPr>
            <p:ph type="title"/>
          </p:nvPr>
        </p:nvSpPr>
        <p:spPr>
          <a:xfrm>
            <a:off x="540000" y="540000"/>
            <a:ext cx="11101135" cy="18095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8DC81A-9B5E-4A92-AA7B-3D750F95F434}"/>
              </a:ext>
            </a:extLst>
          </p:cNvPr>
          <p:cNvSpPr>
            <a:spLocks noGrp="1"/>
          </p:cNvSpPr>
          <p:nvPr>
            <p:ph type="body" idx="1"/>
          </p:nvPr>
        </p:nvSpPr>
        <p:spPr>
          <a:xfrm>
            <a:off x="540000" y="2528887"/>
            <a:ext cx="11101136" cy="37798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4B8083-48FB-4D6A-B77A-262FE3E23D6C}"/>
              </a:ext>
            </a:extLst>
          </p:cNvPr>
          <p:cNvSpPr>
            <a:spLocks noGrp="1"/>
          </p:cNvSpPr>
          <p:nvPr>
            <p:ph type="ftr" sz="quarter" idx="3"/>
          </p:nvPr>
        </p:nvSpPr>
        <p:spPr>
          <a:xfrm>
            <a:off x="540000" y="6314400"/>
            <a:ext cx="7350795" cy="365125"/>
          </a:xfrm>
          <a:prstGeom prst="rect">
            <a:avLst/>
          </a:prstGeom>
        </p:spPr>
        <p:txBody>
          <a:bodyPr vert="horz" lIns="91440" tIns="45720" rIns="91440" bIns="45720" rtlCol="0" anchor="ctr"/>
          <a:lstStyle>
            <a:lvl1pPr algn="l">
              <a:defRPr sz="1000" spc="100" baseline="0">
                <a:solidFill>
                  <a:schemeClr val="tx1"/>
                </a:solidFill>
              </a:defRPr>
            </a:lvl1pPr>
          </a:lstStyle>
          <a:p>
            <a:endParaRPr lang="en-US" sz="1000" dirty="0"/>
          </a:p>
        </p:txBody>
      </p:sp>
      <p:sp>
        <p:nvSpPr>
          <p:cNvPr id="4" name="Date Placeholder 3">
            <a:extLst>
              <a:ext uri="{FF2B5EF4-FFF2-40B4-BE49-F238E27FC236}">
                <a16:creationId xmlns:a16="http://schemas.microsoft.com/office/drawing/2014/main" id="{41EDA5BD-F7C8-4883-81D1-EF1F6F00EF72}"/>
              </a:ext>
            </a:extLst>
          </p:cNvPr>
          <p:cNvSpPr>
            <a:spLocks noGrp="1"/>
          </p:cNvSpPr>
          <p:nvPr>
            <p:ph type="dt" sz="half" idx="2"/>
          </p:nvPr>
        </p:nvSpPr>
        <p:spPr>
          <a:xfrm>
            <a:off x="8075613" y="6314400"/>
            <a:ext cx="2623468" cy="365125"/>
          </a:xfrm>
          <a:prstGeom prst="rect">
            <a:avLst/>
          </a:prstGeom>
        </p:spPr>
        <p:txBody>
          <a:bodyPr vert="horz" lIns="91440" tIns="45720" rIns="91440" bIns="45720" rtlCol="0" anchor="ctr"/>
          <a:lstStyle>
            <a:lvl1pPr algn="r">
              <a:defRPr sz="1000" cap="none" spc="100" baseline="0">
                <a:solidFill>
                  <a:schemeClr val="tx1"/>
                </a:solidFill>
              </a:defRPr>
            </a:lvl1pPr>
          </a:lstStyle>
          <a:p>
            <a:pPr algn="r"/>
            <a:fld id="{7CF0BCE0-945C-4FDF-95A1-2149B1FF5B83}" type="datetimeFigureOut">
              <a:rPr lang="en-US" smtClean="0"/>
              <a:pPr algn="r"/>
              <a:t>11/28/2022</a:t>
            </a:fld>
            <a:endParaRPr lang="en-US" dirty="0"/>
          </a:p>
        </p:txBody>
      </p:sp>
      <p:sp>
        <p:nvSpPr>
          <p:cNvPr id="6" name="Slide Number Placeholder 5">
            <a:extLst>
              <a:ext uri="{FF2B5EF4-FFF2-40B4-BE49-F238E27FC236}">
                <a16:creationId xmlns:a16="http://schemas.microsoft.com/office/drawing/2014/main" id="{AB48FEDB-2614-400B-9C19-0F4D448D98AB}"/>
              </a:ext>
            </a:extLst>
          </p:cNvPr>
          <p:cNvSpPr>
            <a:spLocks noGrp="1"/>
          </p:cNvSpPr>
          <p:nvPr>
            <p:ph type="sldNum" sz="quarter" idx="4"/>
          </p:nvPr>
        </p:nvSpPr>
        <p:spPr>
          <a:xfrm>
            <a:off x="10883899" y="6314400"/>
            <a:ext cx="757237" cy="365125"/>
          </a:xfrm>
          <a:prstGeom prst="rect">
            <a:avLst/>
          </a:prstGeom>
        </p:spPr>
        <p:txBody>
          <a:bodyPr vert="horz" lIns="91440" tIns="45720" rIns="91440" bIns="45720" rtlCol="0" anchor="ctr"/>
          <a:lstStyle>
            <a:lvl1pPr algn="r">
              <a:defRPr sz="1000" spc="100" baseline="0">
                <a:solidFill>
                  <a:schemeClr val="tx1"/>
                </a:solidFill>
              </a:defRPr>
            </a:lvl1p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4183208395"/>
      </p:ext>
    </p:extLst>
  </p:cSld>
  <p:clrMap bg1="dk1" tx1="lt1" bg2="dk2" tx2="lt2" accent1="accent1" accent2="accent2" accent3="accent3" accent4="accent4" accent5="accent5" accent6="accent6" hlink="hlink" folHlink="folHlink"/>
  <p:sldLayoutIdLst>
    <p:sldLayoutId id="2147483707" r:id="rId1"/>
    <p:sldLayoutId id="2147483706" r:id="rId2"/>
    <p:sldLayoutId id="2147483705" r:id="rId3"/>
    <p:sldLayoutId id="2147483704" r:id="rId4"/>
    <p:sldLayoutId id="2147483703" r:id="rId5"/>
    <p:sldLayoutId id="2147483702" r:id="rId6"/>
    <p:sldLayoutId id="2147483701" r:id="rId7"/>
    <p:sldLayoutId id="2147483700" r:id="rId8"/>
    <p:sldLayoutId id="2147483699" r:id="rId9"/>
    <p:sldLayoutId id="2147483698" r:id="rId10"/>
    <p:sldLayoutId id="2147483697" r:id="rId11"/>
  </p:sldLayoutIdLst>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70000" indent="-270000" algn="l" defTabSz="914400" rtl="0" eaLnBrk="1" latinLnBrk="0" hangingPunct="1">
        <a:lnSpc>
          <a:spcPct val="125000"/>
        </a:lnSpc>
        <a:spcBef>
          <a:spcPts val="1000"/>
        </a:spcBef>
        <a:buFont typeface="Arial" panose="020B0604020202020204" pitchFamily="34" charset="0"/>
        <a:buChar char="•"/>
        <a:defRPr sz="1800" kern="1200" spc="50" baseline="0">
          <a:solidFill>
            <a:schemeClr val="tx1"/>
          </a:solidFill>
          <a:latin typeface="+mn-lt"/>
          <a:ea typeface="+mn-ea"/>
          <a:cs typeface="+mn-cs"/>
        </a:defRPr>
      </a:lvl1pPr>
      <a:lvl2pPr marL="72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08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3pPr>
      <a:lvl4pPr marL="144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4pPr>
      <a:lvl5pPr marL="180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image" Target="../media/image44.jpg"/><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2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501E9-C48B-C904-5347-72334FF5737F}"/>
              </a:ext>
            </a:extLst>
          </p:cNvPr>
          <p:cNvSpPr>
            <a:spLocks noGrp="1"/>
          </p:cNvSpPr>
          <p:nvPr>
            <p:ph type="ctrTitle"/>
          </p:nvPr>
        </p:nvSpPr>
        <p:spPr>
          <a:xfrm>
            <a:off x="304812" y="1567632"/>
            <a:ext cx="5623844" cy="3326614"/>
          </a:xfrm>
        </p:spPr>
        <p:txBody>
          <a:bodyPr>
            <a:noAutofit/>
          </a:bodyPr>
          <a:lstStyle/>
          <a:p>
            <a:r>
              <a:rPr lang="en-US" sz="8000" b="1" dirty="0"/>
              <a:t>IOT Analytics</a:t>
            </a:r>
            <a:br>
              <a:rPr lang="en-US" sz="8000" b="1" dirty="0"/>
            </a:br>
            <a:r>
              <a:rPr lang="en-US" sz="8000" b="1" dirty="0"/>
              <a:t>Sub-Meter</a:t>
            </a:r>
            <a:br>
              <a:rPr lang="en-US" sz="8000" b="1" dirty="0"/>
            </a:br>
            <a:r>
              <a:rPr lang="en-US" sz="8000" b="1" dirty="0"/>
              <a:t>Analysis</a:t>
            </a:r>
          </a:p>
        </p:txBody>
      </p:sp>
      <p:sp>
        <p:nvSpPr>
          <p:cNvPr id="3" name="Subtitle 2">
            <a:extLst>
              <a:ext uri="{FF2B5EF4-FFF2-40B4-BE49-F238E27FC236}">
                <a16:creationId xmlns:a16="http://schemas.microsoft.com/office/drawing/2014/main" id="{8F2875F8-FB07-8CFE-2823-AEECD0DDBF36}"/>
              </a:ext>
            </a:extLst>
          </p:cNvPr>
          <p:cNvSpPr>
            <a:spLocks noGrp="1"/>
          </p:cNvSpPr>
          <p:nvPr>
            <p:ph type="subTitle" idx="1"/>
          </p:nvPr>
        </p:nvSpPr>
        <p:spPr>
          <a:xfrm>
            <a:off x="304812" y="4894246"/>
            <a:ext cx="4500561" cy="1320249"/>
          </a:xfrm>
        </p:spPr>
        <p:txBody>
          <a:bodyPr>
            <a:normAutofit/>
          </a:bodyPr>
          <a:lstStyle/>
          <a:p>
            <a:r>
              <a:rPr lang="en-US" sz="6000" dirty="0">
                <a:solidFill>
                  <a:schemeClr val="accent6"/>
                </a:solidFill>
              </a:rPr>
              <a:t>Nov 2022</a:t>
            </a:r>
          </a:p>
        </p:txBody>
      </p:sp>
      <p:pic>
        <p:nvPicPr>
          <p:cNvPr id="4" name="Picture 3" descr="An abstract genetic concept">
            <a:extLst>
              <a:ext uri="{FF2B5EF4-FFF2-40B4-BE49-F238E27FC236}">
                <a16:creationId xmlns:a16="http://schemas.microsoft.com/office/drawing/2014/main" id="{35D53D25-2142-BF13-D621-B9BBDB0AEE6B}"/>
              </a:ext>
            </a:extLst>
          </p:cNvPr>
          <p:cNvPicPr>
            <a:picLocks noChangeAspect="1"/>
          </p:cNvPicPr>
          <p:nvPr/>
        </p:nvPicPr>
        <p:blipFill rotWithShape="1">
          <a:blip r:embed="rId2"/>
          <a:srcRect l="5974" r="54"/>
          <a:stretch/>
        </p:blipFill>
        <p:spPr>
          <a:xfrm>
            <a:off x="5747424" y="10"/>
            <a:ext cx="6444576" cy="6857990"/>
          </a:xfrm>
          <a:prstGeom prst="rect">
            <a:avLst/>
          </a:prstGeom>
        </p:spPr>
      </p:pic>
    </p:spTree>
    <p:extLst>
      <p:ext uri="{BB962C8B-B14F-4D97-AF65-F5344CB8AC3E}">
        <p14:creationId xmlns:p14="http://schemas.microsoft.com/office/powerpoint/2010/main" val="3183596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258BA-A560-A2D6-B2D4-3F22A3D8EBB1}"/>
              </a:ext>
            </a:extLst>
          </p:cNvPr>
          <p:cNvSpPr>
            <a:spLocks noGrp="1"/>
          </p:cNvSpPr>
          <p:nvPr>
            <p:ph type="title"/>
          </p:nvPr>
        </p:nvSpPr>
        <p:spPr>
          <a:xfrm>
            <a:off x="983262" y="146352"/>
            <a:ext cx="10225476" cy="580505"/>
          </a:xfrm>
        </p:spPr>
        <p:txBody>
          <a:bodyPr vert="horz" lIns="91440" tIns="45720" rIns="91440" bIns="45720" rtlCol="0" anchor="b">
            <a:noAutofit/>
          </a:bodyPr>
          <a:lstStyle/>
          <a:p>
            <a:pPr algn="ctr"/>
            <a:r>
              <a:rPr lang="en-US" sz="3600" b="1" dirty="0"/>
              <a:t>Time Series Analysis for 2007-2009: Sub-Meter 3</a:t>
            </a:r>
          </a:p>
        </p:txBody>
      </p:sp>
      <p:pic>
        <p:nvPicPr>
          <p:cNvPr id="12" name="Picture 11">
            <a:extLst>
              <a:ext uri="{FF2B5EF4-FFF2-40B4-BE49-F238E27FC236}">
                <a16:creationId xmlns:a16="http://schemas.microsoft.com/office/drawing/2014/main" id="{8C609A38-7675-1A20-C1B9-5106935B953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311982" y="1008001"/>
            <a:ext cx="6682308" cy="4886172"/>
          </a:xfrm>
          <a:prstGeom prst="rect">
            <a:avLst/>
          </a:prstGeom>
          <a:ln w="38100" cap="sq">
            <a:solidFill>
              <a:schemeClr val="accent6"/>
            </a:solidFill>
            <a:prstDash val="solid"/>
            <a:miter lim="800000"/>
          </a:ln>
          <a:effectLst>
            <a:outerShdw blurRad="50800" dist="38100" dir="2700000" algn="tl" rotWithShape="0">
              <a:srgbClr val="000000">
                <a:alpha val="43000"/>
              </a:srgbClr>
            </a:outerShdw>
          </a:effectLst>
        </p:spPr>
      </p:pic>
      <p:graphicFrame>
        <p:nvGraphicFramePr>
          <p:cNvPr id="13" name="Diagram 12">
            <a:extLst>
              <a:ext uri="{FF2B5EF4-FFF2-40B4-BE49-F238E27FC236}">
                <a16:creationId xmlns:a16="http://schemas.microsoft.com/office/drawing/2014/main" id="{F4ABC44F-8DA8-5C06-CF28-BEE457C5AABD}"/>
              </a:ext>
            </a:extLst>
          </p:cNvPr>
          <p:cNvGraphicFramePr/>
          <p:nvPr>
            <p:extLst>
              <p:ext uri="{D42A27DB-BD31-4B8C-83A1-F6EECF244321}">
                <p14:modId xmlns:p14="http://schemas.microsoft.com/office/powerpoint/2010/main" val="3030651742"/>
              </p:ext>
            </p:extLst>
          </p:nvPr>
        </p:nvGraphicFramePr>
        <p:xfrm>
          <a:off x="280089" y="1351005"/>
          <a:ext cx="4802660" cy="62129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23026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258BA-A560-A2D6-B2D4-3F22A3D8EBB1}"/>
              </a:ext>
            </a:extLst>
          </p:cNvPr>
          <p:cNvSpPr>
            <a:spLocks noGrp="1"/>
          </p:cNvSpPr>
          <p:nvPr>
            <p:ph type="title"/>
          </p:nvPr>
        </p:nvSpPr>
        <p:spPr>
          <a:xfrm>
            <a:off x="1073879" y="352298"/>
            <a:ext cx="10225476" cy="580505"/>
          </a:xfrm>
        </p:spPr>
        <p:txBody>
          <a:bodyPr vert="horz" lIns="91440" tIns="45720" rIns="91440" bIns="45720" rtlCol="0" anchor="b">
            <a:noAutofit/>
          </a:bodyPr>
          <a:lstStyle/>
          <a:p>
            <a:pPr algn="ctr"/>
            <a:r>
              <a:rPr lang="en-US" sz="3600" b="1" dirty="0"/>
              <a:t>Seasonal Forecasting with a Time Series</a:t>
            </a:r>
          </a:p>
        </p:txBody>
      </p:sp>
      <p:graphicFrame>
        <p:nvGraphicFramePr>
          <p:cNvPr id="8" name="TextBox 5">
            <a:extLst>
              <a:ext uri="{FF2B5EF4-FFF2-40B4-BE49-F238E27FC236}">
                <a16:creationId xmlns:a16="http://schemas.microsoft.com/office/drawing/2014/main" id="{9F6188BE-5AF4-3E49-4812-16E98CCFE983}"/>
              </a:ext>
            </a:extLst>
          </p:cNvPr>
          <p:cNvGraphicFramePr/>
          <p:nvPr>
            <p:extLst>
              <p:ext uri="{D42A27DB-BD31-4B8C-83A1-F6EECF244321}">
                <p14:modId xmlns:p14="http://schemas.microsoft.com/office/powerpoint/2010/main" val="1859279746"/>
              </p:ext>
            </p:extLst>
          </p:nvPr>
        </p:nvGraphicFramePr>
        <p:xfrm>
          <a:off x="576647" y="1307363"/>
          <a:ext cx="10873947" cy="45371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73763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258BA-A560-A2D6-B2D4-3F22A3D8EBB1}"/>
              </a:ext>
            </a:extLst>
          </p:cNvPr>
          <p:cNvSpPr>
            <a:spLocks noGrp="1"/>
          </p:cNvSpPr>
          <p:nvPr>
            <p:ph type="title"/>
          </p:nvPr>
        </p:nvSpPr>
        <p:spPr>
          <a:xfrm>
            <a:off x="557533" y="187541"/>
            <a:ext cx="11076933" cy="580505"/>
          </a:xfrm>
        </p:spPr>
        <p:txBody>
          <a:bodyPr vert="horz" lIns="91440" tIns="45720" rIns="91440" bIns="45720" rtlCol="0" anchor="b">
            <a:noAutofit/>
          </a:bodyPr>
          <a:lstStyle/>
          <a:p>
            <a:pPr algn="ctr"/>
            <a:r>
              <a:rPr lang="en-US" sz="3600" b="1" dirty="0"/>
              <a:t>Seasonal Forecasting with a Time Series: Sub-Meter 1</a:t>
            </a:r>
          </a:p>
        </p:txBody>
      </p:sp>
      <p:pic>
        <p:nvPicPr>
          <p:cNvPr id="12" name="Picture 11">
            <a:extLst>
              <a:ext uri="{FF2B5EF4-FFF2-40B4-BE49-F238E27FC236}">
                <a16:creationId xmlns:a16="http://schemas.microsoft.com/office/drawing/2014/main" id="{8C609A38-7675-1A20-C1B9-5106935B953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79023" y="1280371"/>
            <a:ext cx="6687229" cy="4889770"/>
          </a:xfrm>
          <a:prstGeom prst="rect">
            <a:avLst/>
          </a:prstGeom>
          <a:ln w="38100" cap="sq">
            <a:solidFill>
              <a:schemeClr val="accent6"/>
            </a:solidFill>
            <a:prstDash val="solid"/>
            <a:miter lim="800000"/>
          </a:ln>
          <a:effectLst>
            <a:outerShdw blurRad="50800" dist="38100" dir="2700000" algn="tl" rotWithShape="0">
              <a:srgbClr val="000000">
                <a:alpha val="43000"/>
              </a:srgbClr>
            </a:outerShdw>
          </a:effectLst>
        </p:spPr>
      </p:pic>
      <p:graphicFrame>
        <p:nvGraphicFramePr>
          <p:cNvPr id="13" name="Diagram 12">
            <a:extLst>
              <a:ext uri="{FF2B5EF4-FFF2-40B4-BE49-F238E27FC236}">
                <a16:creationId xmlns:a16="http://schemas.microsoft.com/office/drawing/2014/main" id="{F4ABC44F-8DA8-5C06-CF28-BEE457C5AABD}"/>
              </a:ext>
            </a:extLst>
          </p:cNvPr>
          <p:cNvGraphicFramePr/>
          <p:nvPr>
            <p:extLst>
              <p:ext uri="{D42A27DB-BD31-4B8C-83A1-F6EECF244321}">
                <p14:modId xmlns:p14="http://schemas.microsoft.com/office/powerpoint/2010/main" val="915511207"/>
              </p:ext>
            </p:extLst>
          </p:nvPr>
        </p:nvGraphicFramePr>
        <p:xfrm>
          <a:off x="7381468" y="1280371"/>
          <a:ext cx="4531509" cy="40715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74973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258BA-A560-A2D6-B2D4-3F22A3D8EBB1}"/>
              </a:ext>
            </a:extLst>
          </p:cNvPr>
          <p:cNvSpPr>
            <a:spLocks noGrp="1"/>
          </p:cNvSpPr>
          <p:nvPr>
            <p:ph type="title"/>
          </p:nvPr>
        </p:nvSpPr>
        <p:spPr>
          <a:xfrm>
            <a:off x="557533" y="187541"/>
            <a:ext cx="11076933" cy="580505"/>
          </a:xfrm>
        </p:spPr>
        <p:txBody>
          <a:bodyPr vert="horz" lIns="91440" tIns="45720" rIns="91440" bIns="45720" rtlCol="0" anchor="b">
            <a:noAutofit/>
          </a:bodyPr>
          <a:lstStyle/>
          <a:p>
            <a:pPr algn="ctr"/>
            <a:r>
              <a:rPr lang="en-US" sz="3600" b="1" dirty="0"/>
              <a:t>Seasonal Forecasting with a Time Series: Sub-Meter 2</a:t>
            </a:r>
          </a:p>
        </p:txBody>
      </p:sp>
      <p:pic>
        <p:nvPicPr>
          <p:cNvPr id="12" name="Picture 11">
            <a:extLst>
              <a:ext uri="{FF2B5EF4-FFF2-40B4-BE49-F238E27FC236}">
                <a16:creationId xmlns:a16="http://schemas.microsoft.com/office/drawing/2014/main" id="{8C609A38-7675-1A20-C1B9-5106935B953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79023" y="1280371"/>
            <a:ext cx="6687229" cy="4889769"/>
          </a:xfrm>
          <a:prstGeom prst="rect">
            <a:avLst/>
          </a:prstGeom>
          <a:ln w="38100" cap="sq">
            <a:solidFill>
              <a:schemeClr val="accent6"/>
            </a:solidFill>
            <a:prstDash val="solid"/>
            <a:miter lim="800000"/>
          </a:ln>
          <a:effectLst>
            <a:outerShdw blurRad="50800" dist="38100" dir="2700000" algn="tl" rotWithShape="0">
              <a:srgbClr val="000000">
                <a:alpha val="43000"/>
              </a:srgbClr>
            </a:outerShdw>
          </a:effectLst>
        </p:spPr>
      </p:pic>
      <p:graphicFrame>
        <p:nvGraphicFramePr>
          <p:cNvPr id="13" name="Diagram 12">
            <a:extLst>
              <a:ext uri="{FF2B5EF4-FFF2-40B4-BE49-F238E27FC236}">
                <a16:creationId xmlns:a16="http://schemas.microsoft.com/office/drawing/2014/main" id="{F4ABC44F-8DA8-5C06-CF28-BEE457C5AABD}"/>
              </a:ext>
            </a:extLst>
          </p:cNvPr>
          <p:cNvGraphicFramePr/>
          <p:nvPr>
            <p:extLst>
              <p:ext uri="{D42A27DB-BD31-4B8C-83A1-F6EECF244321}">
                <p14:modId xmlns:p14="http://schemas.microsoft.com/office/powerpoint/2010/main" val="2866038799"/>
              </p:ext>
            </p:extLst>
          </p:nvPr>
        </p:nvGraphicFramePr>
        <p:xfrm>
          <a:off x="7381468" y="1280371"/>
          <a:ext cx="4531509" cy="40715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02576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258BA-A560-A2D6-B2D4-3F22A3D8EBB1}"/>
              </a:ext>
            </a:extLst>
          </p:cNvPr>
          <p:cNvSpPr>
            <a:spLocks noGrp="1"/>
          </p:cNvSpPr>
          <p:nvPr>
            <p:ph type="title"/>
          </p:nvPr>
        </p:nvSpPr>
        <p:spPr>
          <a:xfrm>
            <a:off x="557533" y="187541"/>
            <a:ext cx="11076933" cy="580505"/>
          </a:xfrm>
        </p:spPr>
        <p:txBody>
          <a:bodyPr vert="horz" lIns="91440" tIns="45720" rIns="91440" bIns="45720" rtlCol="0" anchor="b">
            <a:noAutofit/>
          </a:bodyPr>
          <a:lstStyle/>
          <a:p>
            <a:pPr algn="ctr"/>
            <a:r>
              <a:rPr lang="en-US" sz="3600" b="1" dirty="0"/>
              <a:t>Seasonal Forecasting with a Time Series: Sub-Meter 3</a:t>
            </a:r>
          </a:p>
        </p:txBody>
      </p:sp>
      <p:pic>
        <p:nvPicPr>
          <p:cNvPr id="12" name="Picture 11">
            <a:extLst>
              <a:ext uri="{FF2B5EF4-FFF2-40B4-BE49-F238E27FC236}">
                <a16:creationId xmlns:a16="http://schemas.microsoft.com/office/drawing/2014/main" id="{8C609A38-7675-1A20-C1B9-5106935B953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79023" y="1280371"/>
            <a:ext cx="6687228" cy="4889769"/>
          </a:xfrm>
          <a:prstGeom prst="rect">
            <a:avLst/>
          </a:prstGeom>
          <a:ln w="38100" cap="sq">
            <a:solidFill>
              <a:schemeClr val="accent6"/>
            </a:solidFill>
            <a:prstDash val="solid"/>
            <a:miter lim="800000"/>
          </a:ln>
          <a:effectLst>
            <a:outerShdw blurRad="50800" dist="38100" dir="2700000" algn="tl" rotWithShape="0">
              <a:srgbClr val="000000">
                <a:alpha val="43000"/>
              </a:srgbClr>
            </a:outerShdw>
          </a:effectLst>
        </p:spPr>
      </p:pic>
      <p:graphicFrame>
        <p:nvGraphicFramePr>
          <p:cNvPr id="13" name="Diagram 12">
            <a:extLst>
              <a:ext uri="{FF2B5EF4-FFF2-40B4-BE49-F238E27FC236}">
                <a16:creationId xmlns:a16="http://schemas.microsoft.com/office/drawing/2014/main" id="{F4ABC44F-8DA8-5C06-CF28-BEE457C5AABD}"/>
              </a:ext>
            </a:extLst>
          </p:cNvPr>
          <p:cNvGraphicFramePr/>
          <p:nvPr>
            <p:extLst>
              <p:ext uri="{D42A27DB-BD31-4B8C-83A1-F6EECF244321}">
                <p14:modId xmlns:p14="http://schemas.microsoft.com/office/powerpoint/2010/main" val="2053119209"/>
              </p:ext>
            </p:extLst>
          </p:nvPr>
        </p:nvGraphicFramePr>
        <p:xfrm>
          <a:off x="7381468" y="1280371"/>
          <a:ext cx="4531509" cy="40715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78793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258BA-A560-A2D6-B2D4-3F22A3D8EBB1}"/>
              </a:ext>
            </a:extLst>
          </p:cNvPr>
          <p:cNvSpPr>
            <a:spLocks noGrp="1"/>
          </p:cNvSpPr>
          <p:nvPr>
            <p:ph type="title"/>
          </p:nvPr>
        </p:nvSpPr>
        <p:spPr>
          <a:xfrm>
            <a:off x="1036808" y="166386"/>
            <a:ext cx="10225476" cy="580505"/>
          </a:xfrm>
        </p:spPr>
        <p:txBody>
          <a:bodyPr vert="horz" lIns="91440" tIns="45720" rIns="91440" bIns="45720" rtlCol="0" anchor="b">
            <a:noAutofit/>
          </a:bodyPr>
          <a:lstStyle/>
          <a:p>
            <a:pPr algn="ctr"/>
            <a:r>
              <a:rPr lang="en-US" sz="3600" b="1" dirty="0"/>
              <a:t>Seasonal Forecasting with a Time Series</a:t>
            </a:r>
          </a:p>
        </p:txBody>
      </p:sp>
      <p:graphicFrame>
        <p:nvGraphicFramePr>
          <p:cNvPr id="3" name="Table 3">
            <a:extLst>
              <a:ext uri="{FF2B5EF4-FFF2-40B4-BE49-F238E27FC236}">
                <a16:creationId xmlns:a16="http://schemas.microsoft.com/office/drawing/2014/main" id="{22316CD9-9E80-FC23-3F10-45B4923D785E}"/>
              </a:ext>
            </a:extLst>
          </p:cNvPr>
          <p:cNvGraphicFramePr>
            <a:graphicFrameLocks noGrp="1"/>
          </p:cNvGraphicFramePr>
          <p:nvPr>
            <p:extLst>
              <p:ext uri="{D42A27DB-BD31-4B8C-83A1-F6EECF244321}">
                <p14:modId xmlns:p14="http://schemas.microsoft.com/office/powerpoint/2010/main" val="668679622"/>
              </p:ext>
            </p:extLst>
          </p:nvPr>
        </p:nvGraphicFramePr>
        <p:xfrm>
          <a:off x="2008657" y="3066655"/>
          <a:ext cx="8174679" cy="2376020"/>
        </p:xfrm>
        <a:graphic>
          <a:graphicData uri="http://schemas.openxmlformats.org/drawingml/2006/table">
            <a:tbl>
              <a:tblPr firstRow="1" bandRow="1">
                <a:tableStyleId>{21E4AEA4-8DFA-4A89-87EB-49C32662AFE0}</a:tableStyleId>
              </a:tblPr>
              <a:tblGrid>
                <a:gridCol w="2724893">
                  <a:extLst>
                    <a:ext uri="{9D8B030D-6E8A-4147-A177-3AD203B41FA5}">
                      <a16:colId xmlns:a16="http://schemas.microsoft.com/office/drawing/2014/main" val="4082495103"/>
                    </a:ext>
                  </a:extLst>
                </a:gridCol>
                <a:gridCol w="2724893">
                  <a:extLst>
                    <a:ext uri="{9D8B030D-6E8A-4147-A177-3AD203B41FA5}">
                      <a16:colId xmlns:a16="http://schemas.microsoft.com/office/drawing/2014/main" val="2695960586"/>
                    </a:ext>
                  </a:extLst>
                </a:gridCol>
                <a:gridCol w="2724893">
                  <a:extLst>
                    <a:ext uri="{9D8B030D-6E8A-4147-A177-3AD203B41FA5}">
                      <a16:colId xmlns:a16="http://schemas.microsoft.com/office/drawing/2014/main" val="1728382459"/>
                    </a:ext>
                  </a:extLst>
                </a:gridCol>
              </a:tblGrid>
              <a:tr h="594005">
                <a:tc>
                  <a:txBody>
                    <a:bodyPr/>
                    <a:lstStyle/>
                    <a:p>
                      <a:pPr algn="ctr"/>
                      <a:r>
                        <a:rPr lang="en-US" dirty="0"/>
                        <a:t>Sub-Meter</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dirty="0"/>
                        <a:t>R</a:t>
                      </a:r>
                      <a:r>
                        <a:rPr lang="en-US" baseline="30000" dirty="0"/>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dirty="0"/>
                        <a:t>RMSE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0741982"/>
                  </a:ext>
                </a:extLst>
              </a:tr>
              <a:tr h="594005">
                <a:tc>
                  <a:txBody>
                    <a:bodyPr/>
                    <a:lstStyle/>
                    <a:p>
                      <a:pPr algn="ctr"/>
                      <a:r>
                        <a:rPr lang="en-US" dirty="0"/>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dirty="0"/>
                        <a:t>0.340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dirty="0"/>
                        <a:t>7.675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7541191"/>
                  </a:ext>
                </a:extLst>
              </a:tr>
              <a:tr h="594005">
                <a:tc>
                  <a:txBody>
                    <a:bodyPr/>
                    <a:lstStyle/>
                    <a:p>
                      <a:pPr algn="ctr"/>
                      <a:r>
                        <a:rPr lang="en-US" dirty="0"/>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dirty="0"/>
                        <a:t>0.318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dirty="0"/>
                        <a:t>8.126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160971"/>
                  </a:ext>
                </a:extLst>
              </a:tr>
              <a:tr h="594005">
                <a:tc>
                  <a:txBody>
                    <a:bodyPr/>
                    <a:lstStyle/>
                    <a:p>
                      <a:pPr algn="ctr"/>
                      <a:r>
                        <a:rPr lang="en-US" dirty="0"/>
                        <a:t>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dirty="0"/>
                        <a:t>0.263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dirty="0"/>
                        <a:t>9.046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5624797"/>
                  </a:ext>
                </a:extLst>
              </a:tr>
            </a:tbl>
          </a:graphicData>
        </a:graphic>
      </p:graphicFrame>
      <p:graphicFrame>
        <p:nvGraphicFramePr>
          <p:cNvPr id="6" name="Diagram 5">
            <a:extLst>
              <a:ext uri="{FF2B5EF4-FFF2-40B4-BE49-F238E27FC236}">
                <a16:creationId xmlns:a16="http://schemas.microsoft.com/office/drawing/2014/main" id="{1A74C73E-E29D-D832-5AAA-058BEFCC595F}"/>
              </a:ext>
            </a:extLst>
          </p:cNvPr>
          <p:cNvGraphicFramePr/>
          <p:nvPr>
            <p:extLst>
              <p:ext uri="{D42A27DB-BD31-4B8C-83A1-F6EECF244321}">
                <p14:modId xmlns:p14="http://schemas.microsoft.com/office/powerpoint/2010/main" val="2798515574"/>
              </p:ext>
            </p:extLst>
          </p:nvPr>
        </p:nvGraphicFramePr>
        <p:xfrm>
          <a:off x="267728" y="942969"/>
          <a:ext cx="11656540" cy="19339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859018C9-F6CC-31CF-1476-D8201AABC157}"/>
              </a:ext>
            </a:extLst>
          </p:cNvPr>
          <p:cNvSpPr txBox="1"/>
          <p:nvPr/>
        </p:nvSpPr>
        <p:spPr>
          <a:xfrm>
            <a:off x="407769" y="5632396"/>
            <a:ext cx="11376454" cy="1021556"/>
          </a:xfrm>
          <a:prstGeom prst="roundRect">
            <a:avLst/>
          </a:prstGeom>
          <a:solidFill>
            <a:schemeClr val="accent6"/>
          </a:solidFill>
          <a:ln w="38100">
            <a:solidFill>
              <a:schemeClr val="tx1"/>
            </a:solidFill>
          </a:ln>
        </p:spPr>
        <p:txBody>
          <a:bodyPr wrap="square">
            <a:spAutoFit/>
          </a:bodyPr>
          <a:lstStyle/>
          <a:p>
            <a:pPr algn="ctr"/>
            <a:r>
              <a:rPr lang="en-US" b="1" dirty="0"/>
              <a:t>For all three Sub-Meters, the R</a:t>
            </a:r>
            <a:r>
              <a:rPr lang="en-US" b="1" baseline="30000" dirty="0"/>
              <a:t>2 </a:t>
            </a:r>
            <a:r>
              <a:rPr lang="en-US" b="1" dirty="0"/>
              <a:t>values are small and close to 0. This indicates the Time variable is not great at explaining the variation in Watt-Hours in the forecast. The RMSE value is also small, and they show the average deviation between the forecasted Watt-Hour and the historical values.</a:t>
            </a:r>
          </a:p>
        </p:txBody>
      </p:sp>
    </p:spTree>
    <p:extLst>
      <p:ext uri="{BB962C8B-B14F-4D97-AF65-F5344CB8AC3E}">
        <p14:creationId xmlns:p14="http://schemas.microsoft.com/office/powerpoint/2010/main" val="3761923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258BA-A560-A2D6-B2D4-3F22A3D8EBB1}"/>
              </a:ext>
            </a:extLst>
          </p:cNvPr>
          <p:cNvSpPr>
            <a:spLocks noGrp="1"/>
          </p:cNvSpPr>
          <p:nvPr>
            <p:ph type="title"/>
          </p:nvPr>
        </p:nvSpPr>
        <p:spPr>
          <a:xfrm>
            <a:off x="1073879" y="352298"/>
            <a:ext cx="10225476" cy="580505"/>
          </a:xfrm>
        </p:spPr>
        <p:txBody>
          <a:bodyPr vert="horz" lIns="91440" tIns="45720" rIns="91440" bIns="45720" rtlCol="0" anchor="b">
            <a:noAutofit/>
          </a:bodyPr>
          <a:lstStyle/>
          <a:p>
            <a:pPr algn="ctr"/>
            <a:r>
              <a:rPr lang="en-US" sz="3600" b="1" dirty="0"/>
              <a:t>Decomposition of Seasonal Time Series</a:t>
            </a:r>
          </a:p>
        </p:txBody>
      </p:sp>
      <p:graphicFrame>
        <p:nvGraphicFramePr>
          <p:cNvPr id="8" name="TextBox 5">
            <a:extLst>
              <a:ext uri="{FF2B5EF4-FFF2-40B4-BE49-F238E27FC236}">
                <a16:creationId xmlns:a16="http://schemas.microsoft.com/office/drawing/2014/main" id="{9F6188BE-5AF4-3E49-4812-16E98CCFE983}"/>
              </a:ext>
            </a:extLst>
          </p:cNvPr>
          <p:cNvGraphicFramePr/>
          <p:nvPr>
            <p:extLst>
              <p:ext uri="{D42A27DB-BD31-4B8C-83A1-F6EECF244321}">
                <p14:modId xmlns:p14="http://schemas.microsoft.com/office/powerpoint/2010/main" val="326257974"/>
              </p:ext>
            </p:extLst>
          </p:nvPr>
        </p:nvGraphicFramePr>
        <p:xfrm>
          <a:off x="308919" y="1315599"/>
          <a:ext cx="11574162" cy="5093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57039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258BA-A560-A2D6-B2D4-3F22A3D8EBB1}"/>
              </a:ext>
            </a:extLst>
          </p:cNvPr>
          <p:cNvSpPr>
            <a:spLocks noGrp="1"/>
          </p:cNvSpPr>
          <p:nvPr>
            <p:ph type="title"/>
          </p:nvPr>
        </p:nvSpPr>
        <p:spPr>
          <a:xfrm>
            <a:off x="528701" y="154590"/>
            <a:ext cx="11134597" cy="580505"/>
          </a:xfrm>
        </p:spPr>
        <p:txBody>
          <a:bodyPr vert="horz" lIns="91440" tIns="45720" rIns="91440" bIns="45720" rtlCol="0" anchor="b">
            <a:noAutofit/>
          </a:bodyPr>
          <a:lstStyle/>
          <a:p>
            <a:pPr algn="ctr"/>
            <a:r>
              <a:rPr lang="en-US" sz="3600" b="1" dirty="0"/>
              <a:t>Decomposition of Seasonal Time Series: Sub-Meter 1</a:t>
            </a:r>
          </a:p>
        </p:txBody>
      </p:sp>
      <p:pic>
        <p:nvPicPr>
          <p:cNvPr id="12" name="Picture 11">
            <a:extLst>
              <a:ext uri="{FF2B5EF4-FFF2-40B4-BE49-F238E27FC236}">
                <a16:creationId xmlns:a16="http://schemas.microsoft.com/office/drawing/2014/main" id="{8C609A38-7675-1A20-C1B9-5106935B953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22133" y="985913"/>
            <a:ext cx="6682309" cy="4886172"/>
          </a:xfrm>
          <a:prstGeom prst="rect">
            <a:avLst/>
          </a:prstGeom>
          <a:ln w="38100" cap="sq">
            <a:solidFill>
              <a:schemeClr val="accent6"/>
            </a:solidFill>
            <a:prstDash val="solid"/>
            <a:miter lim="800000"/>
          </a:ln>
          <a:effectLst>
            <a:outerShdw blurRad="50800" dist="38100" dir="2700000" algn="tl" rotWithShape="0">
              <a:srgbClr val="000000">
                <a:alpha val="43000"/>
              </a:srgbClr>
            </a:outerShdw>
          </a:effectLst>
        </p:spPr>
      </p:pic>
      <p:graphicFrame>
        <p:nvGraphicFramePr>
          <p:cNvPr id="13" name="Diagram 12">
            <a:extLst>
              <a:ext uri="{FF2B5EF4-FFF2-40B4-BE49-F238E27FC236}">
                <a16:creationId xmlns:a16="http://schemas.microsoft.com/office/drawing/2014/main" id="{F4ABC44F-8DA8-5C06-CF28-BEE457C5AABD}"/>
              </a:ext>
            </a:extLst>
          </p:cNvPr>
          <p:cNvGraphicFramePr/>
          <p:nvPr>
            <p:extLst>
              <p:ext uri="{D42A27DB-BD31-4B8C-83A1-F6EECF244321}">
                <p14:modId xmlns:p14="http://schemas.microsoft.com/office/powerpoint/2010/main" val="1025098204"/>
              </p:ext>
            </p:extLst>
          </p:nvPr>
        </p:nvGraphicFramePr>
        <p:xfrm>
          <a:off x="184191" y="1213945"/>
          <a:ext cx="4802660" cy="59680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70923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258BA-A560-A2D6-B2D4-3F22A3D8EBB1}"/>
              </a:ext>
            </a:extLst>
          </p:cNvPr>
          <p:cNvSpPr>
            <a:spLocks noGrp="1"/>
          </p:cNvSpPr>
          <p:nvPr>
            <p:ph type="title"/>
          </p:nvPr>
        </p:nvSpPr>
        <p:spPr>
          <a:xfrm>
            <a:off x="528701" y="154590"/>
            <a:ext cx="11134597" cy="580505"/>
          </a:xfrm>
        </p:spPr>
        <p:txBody>
          <a:bodyPr vert="horz" lIns="91440" tIns="45720" rIns="91440" bIns="45720" rtlCol="0" anchor="b">
            <a:noAutofit/>
          </a:bodyPr>
          <a:lstStyle/>
          <a:p>
            <a:pPr algn="ctr"/>
            <a:r>
              <a:rPr lang="en-US" sz="3600" b="1" dirty="0"/>
              <a:t>Decomposition of Seasonal Time Series: Sub-Meter 2</a:t>
            </a:r>
          </a:p>
        </p:txBody>
      </p:sp>
      <p:pic>
        <p:nvPicPr>
          <p:cNvPr id="12" name="Picture 11">
            <a:extLst>
              <a:ext uri="{FF2B5EF4-FFF2-40B4-BE49-F238E27FC236}">
                <a16:creationId xmlns:a16="http://schemas.microsoft.com/office/drawing/2014/main" id="{8C609A38-7675-1A20-C1B9-5106935B953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22133" y="985913"/>
            <a:ext cx="6682308" cy="4886172"/>
          </a:xfrm>
          <a:prstGeom prst="rect">
            <a:avLst/>
          </a:prstGeom>
          <a:ln w="38100" cap="sq">
            <a:solidFill>
              <a:schemeClr val="accent6"/>
            </a:solidFill>
            <a:prstDash val="solid"/>
            <a:miter lim="800000"/>
          </a:ln>
          <a:effectLst>
            <a:outerShdw blurRad="50800" dist="38100" dir="2700000" algn="tl" rotWithShape="0">
              <a:srgbClr val="000000">
                <a:alpha val="43000"/>
              </a:srgbClr>
            </a:outerShdw>
          </a:effectLst>
        </p:spPr>
      </p:pic>
      <p:graphicFrame>
        <p:nvGraphicFramePr>
          <p:cNvPr id="3" name="Diagram 2">
            <a:extLst>
              <a:ext uri="{FF2B5EF4-FFF2-40B4-BE49-F238E27FC236}">
                <a16:creationId xmlns:a16="http://schemas.microsoft.com/office/drawing/2014/main" id="{DE9BCFC4-5EAA-0B43-AB41-E318D8F8896F}"/>
              </a:ext>
            </a:extLst>
          </p:cNvPr>
          <p:cNvGraphicFramePr/>
          <p:nvPr>
            <p:extLst>
              <p:ext uri="{D42A27DB-BD31-4B8C-83A1-F6EECF244321}">
                <p14:modId xmlns:p14="http://schemas.microsoft.com/office/powerpoint/2010/main" val="1233023396"/>
              </p:ext>
            </p:extLst>
          </p:nvPr>
        </p:nvGraphicFramePr>
        <p:xfrm>
          <a:off x="200666" y="1298858"/>
          <a:ext cx="4802660" cy="5781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29383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258BA-A560-A2D6-B2D4-3F22A3D8EBB1}"/>
              </a:ext>
            </a:extLst>
          </p:cNvPr>
          <p:cNvSpPr>
            <a:spLocks noGrp="1"/>
          </p:cNvSpPr>
          <p:nvPr>
            <p:ph type="title"/>
          </p:nvPr>
        </p:nvSpPr>
        <p:spPr>
          <a:xfrm>
            <a:off x="528701" y="154590"/>
            <a:ext cx="11134597" cy="580505"/>
          </a:xfrm>
        </p:spPr>
        <p:txBody>
          <a:bodyPr vert="horz" lIns="91440" tIns="45720" rIns="91440" bIns="45720" rtlCol="0" anchor="b">
            <a:noAutofit/>
          </a:bodyPr>
          <a:lstStyle/>
          <a:p>
            <a:pPr algn="ctr"/>
            <a:r>
              <a:rPr lang="en-US" sz="3600" b="1" dirty="0"/>
              <a:t>Decomposition of Seasonal Time Series: Sub-Meter 3</a:t>
            </a:r>
          </a:p>
        </p:txBody>
      </p:sp>
      <p:pic>
        <p:nvPicPr>
          <p:cNvPr id="12" name="Picture 11">
            <a:extLst>
              <a:ext uri="{FF2B5EF4-FFF2-40B4-BE49-F238E27FC236}">
                <a16:creationId xmlns:a16="http://schemas.microsoft.com/office/drawing/2014/main" id="{8C609A38-7675-1A20-C1B9-5106935B953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22133" y="985913"/>
            <a:ext cx="6682308" cy="4886171"/>
          </a:xfrm>
          <a:prstGeom prst="rect">
            <a:avLst/>
          </a:prstGeom>
          <a:ln w="38100" cap="sq">
            <a:solidFill>
              <a:schemeClr val="accent6"/>
            </a:solidFill>
            <a:prstDash val="solid"/>
            <a:miter lim="800000"/>
          </a:ln>
          <a:effectLst>
            <a:outerShdw blurRad="50800" dist="38100" dir="2700000" algn="tl" rotWithShape="0">
              <a:srgbClr val="000000">
                <a:alpha val="43000"/>
              </a:srgbClr>
            </a:outerShdw>
          </a:effectLst>
        </p:spPr>
      </p:pic>
      <p:graphicFrame>
        <p:nvGraphicFramePr>
          <p:cNvPr id="4" name="Diagram 3">
            <a:extLst>
              <a:ext uri="{FF2B5EF4-FFF2-40B4-BE49-F238E27FC236}">
                <a16:creationId xmlns:a16="http://schemas.microsoft.com/office/drawing/2014/main" id="{69C62935-4255-795B-24D8-1FED28471C29}"/>
              </a:ext>
            </a:extLst>
          </p:cNvPr>
          <p:cNvGraphicFramePr/>
          <p:nvPr>
            <p:extLst>
              <p:ext uri="{D42A27DB-BD31-4B8C-83A1-F6EECF244321}">
                <p14:modId xmlns:p14="http://schemas.microsoft.com/office/powerpoint/2010/main" val="3710394133"/>
              </p:ext>
            </p:extLst>
          </p:nvPr>
        </p:nvGraphicFramePr>
        <p:xfrm>
          <a:off x="200666" y="1298858"/>
          <a:ext cx="4802660" cy="5781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89219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5ED88E92-14F3-4B58-9E48-1D79E139A8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30" name="Rectangle 29">
              <a:extLst>
                <a:ext uri="{FF2B5EF4-FFF2-40B4-BE49-F238E27FC236}">
                  <a16:creationId xmlns:a16="http://schemas.microsoft.com/office/drawing/2014/main" id="{A6466AE7-32B6-4334-AF41-B9387E6726C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1" name="Oval 30">
              <a:extLst>
                <a:ext uri="{FF2B5EF4-FFF2-40B4-BE49-F238E27FC236}">
                  <a16:creationId xmlns:a16="http://schemas.microsoft.com/office/drawing/2014/main" id="{659C09F8-90CD-443F-9AA1-D08C56A605B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2" name="Oval 31">
              <a:extLst>
                <a:ext uri="{FF2B5EF4-FFF2-40B4-BE49-F238E27FC236}">
                  <a16:creationId xmlns:a16="http://schemas.microsoft.com/office/drawing/2014/main" id="{DC7304AB-BE7D-45AC-A876-4A24543AE5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33" name="Group 32">
              <a:extLst>
                <a:ext uri="{FF2B5EF4-FFF2-40B4-BE49-F238E27FC236}">
                  <a16:creationId xmlns:a16="http://schemas.microsoft.com/office/drawing/2014/main" id="{8E11922B-DDB3-46D7-B1BD-C1CCDB3C42E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38" name="Rectangle 37">
                <a:extLst>
                  <a:ext uri="{FF2B5EF4-FFF2-40B4-BE49-F238E27FC236}">
                    <a16:creationId xmlns:a16="http://schemas.microsoft.com/office/drawing/2014/main" id="{C580F8F6-E662-4BCD-AC9C-7E5DDBD5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9" name="Rectangle 38">
                <a:extLst>
                  <a:ext uri="{FF2B5EF4-FFF2-40B4-BE49-F238E27FC236}">
                    <a16:creationId xmlns:a16="http://schemas.microsoft.com/office/drawing/2014/main" id="{9A333FE5-ADB0-48EE-A1A6-9AA36DA343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34" name="Group 33">
              <a:extLst>
                <a:ext uri="{FF2B5EF4-FFF2-40B4-BE49-F238E27FC236}">
                  <a16:creationId xmlns:a16="http://schemas.microsoft.com/office/drawing/2014/main" id="{0B09CD4F-6DF4-48AA-BD35-23E3F2A643F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36" name="Rectangle 35">
                <a:extLst>
                  <a:ext uri="{FF2B5EF4-FFF2-40B4-BE49-F238E27FC236}">
                    <a16:creationId xmlns:a16="http://schemas.microsoft.com/office/drawing/2014/main" id="{02223219-ACCC-42F2-A1B4-E3C8C8AB12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7" name="Rectangle 36">
                <a:extLst>
                  <a:ext uri="{FF2B5EF4-FFF2-40B4-BE49-F238E27FC236}">
                    <a16:creationId xmlns:a16="http://schemas.microsoft.com/office/drawing/2014/main" id="{1510B0E9-9BA0-4357-9E04-554C19BAA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5" name="Rectangle 34">
              <a:extLst>
                <a:ext uri="{FF2B5EF4-FFF2-40B4-BE49-F238E27FC236}">
                  <a16:creationId xmlns:a16="http://schemas.microsoft.com/office/drawing/2014/main" id="{DF06DA80-525A-4C9E-A441-50630AA772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41" name="Rectangle 40">
            <a:extLst>
              <a:ext uri="{FF2B5EF4-FFF2-40B4-BE49-F238E27FC236}">
                <a16:creationId xmlns:a16="http://schemas.microsoft.com/office/drawing/2014/main" id="{E841E027-8E53-4FEB-8605-2124D8573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18231F52-8F86-7697-5AC4-DF3FC0F581A1}"/>
              </a:ext>
            </a:extLst>
          </p:cNvPr>
          <p:cNvSpPr>
            <a:spLocks noGrp="1"/>
          </p:cNvSpPr>
          <p:nvPr>
            <p:ph type="title"/>
          </p:nvPr>
        </p:nvSpPr>
        <p:spPr>
          <a:xfrm>
            <a:off x="3866928" y="167574"/>
            <a:ext cx="4500561" cy="1472540"/>
          </a:xfrm>
        </p:spPr>
        <p:txBody>
          <a:bodyPr anchor="t">
            <a:normAutofit/>
          </a:bodyPr>
          <a:lstStyle/>
          <a:p>
            <a:pPr algn="ctr"/>
            <a:r>
              <a:rPr lang="en-US" b="1" dirty="0"/>
              <a:t>Agenda</a:t>
            </a:r>
          </a:p>
        </p:txBody>
      </p:sp>
      <p:graphicFrame>
        <p:nvGraphicFramePr>
          <p:cNvPr id="12" name="Content Placeholder 2">
            <a:extLst>
              <a:ext uri="{FF2B5EF4-FFF2-40B4-BE49-F238E27FC236}">
                <a16:creationId xmlns:a16="http://schemas.microsoft.com/office/drawing/2014/main" id="{171E816A-7AC3-E9B5-24C9-BB43F5BCD297}"/>
              </a:ext>
            </a:extLst>
          </p:cNvPr>
          <p:cNvGraphicFramePr>
            <a:graphicFrameLocks noGrp="1"/>
          </p:cNvGraphicFramePr>
          <p:nvPr>
            <p:ph idx="1"/>
            <p:extLst>
              <p:ext uri="{D42A27DB-BD31-4B8C-83A1-F6EECF244321}">
                <p14:modId xmlns:p14="http://schemas.microsoft.com/office/powerpoint/2010/main" val="2479632695"/>
              </p:ext>
            </p:extLst>
          </p:nvPr>
        </p:nvGraphicFramePr>
        <p:xfrm>
          <a:off x="1976772" y="1226453"/>
          <a:ext cx="8250277" cy="53159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1792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258BA-A560-A2D6-B2D4-3F22A3D8EBB1}"/>
              </a:ext>
            </a:extLst>
          </p:cNvPr>
          <p:cNvSpPr>
            <a:spLocks noGrp="1"/>
          </p:cNvSpPr>
          <p:nvPr>
            <p:ph type="title"/>
          </p:nvPr>
        </p:nvSpPr>
        <p:spPr>
          <a:xfrm>
            <a:off x="1036808" y="166386"/>
            <a:ext cx="10225476" cy="580505"/>
          </a:xfrm>
        </p:spPr>
        <p:txBody>
          <a:bodyPr vert="horz" lIns="91440" tIns="45720" rIns="91440" bIns="45720" rtlCol="0" anchor="b">
            <a:noAutofit/>
          </a:bodyPr>
          <a:lstStyle/>
          <a:p>
            <a:pPr algn="ctr"/>
            <a:r>
              <a:rPr lang="en-US" sz="3600" b="1" dirty="0"/>
              <a:t>Decomposition of Seasonal Time Series</a:t>
            </a:r>
          </a:p>
        </p:txBody>
      </p:sp>
      <p:graphicFrame>
        <p:nvGraphicFramePr>
          <p:cNvPr id="8" name="Table 8">
            <a:extLst>
              <a:ext uri="{FF2B5EF4-FFF2-40B4-BE49-F238E27FC236}">
                <a16:creationId xmlns:a16="http://schemas.microsoft.com/office/drawing/2014/main" id="{91414609-EB05-6A63-C443-1E193AC7F502}"/>
              </a:ext>
            </a:extLst>
          </p:cNvPr>
          <p:cNvGraphicFramePr>
            <a:graphicFrameLocks noGrp="1"/>
          </p:cNvGraphicFramePr>
          <p:nvPr>
            <p:extLst>
              <p:ext uri="{D42A27DB-BD31-4B8C-83A1-F6EECF244321}">
                <p14:modId xmlns:p14="http://schemas.microsoft.com/office/powerpoint/2010/main" val="3599323489"/>
              </p:ext>
            </p:extLst>
          </p:nvPr>
        </p:nvGraphicFramePr>
        <p:xfrm>
          <a:off x="236835" y="2518790"/>
          <a:ext cx="11718330" cy="1820419"/>
        </p:xfrm>
        <a:graphic>
          <a:graphicData uri="http://schemas.openxmlformats.org/drawingml/2006/table">
            <a:tbl>
              <a:tblPr firstRow="1" bandRow="1">
                <a:tableStyleId>{21E4AEA4-8DFA-4A89-87EB-49C32662AFE0}</a:tableStyleId>
              </a:tblPr>
              <a:tblGrid>
                <a:gridCol w="1242221">
                  <a:extLst>
                    <a:ext uri="{9D8B030D-6E8A-4147-A177-3AD203B41FA5}">
                      <a16:colId xmlns:a16="http://schemas.microsoft.com/office/drawing/2014/main" val="3873133915"/>
                    </a:ext>
                  </a:extLst>
                </a:gridCol>
                <a:gridCol w="1175974">
                  <a:extLst>
                    <a:ext uri="{9D8B030D-6E8A-4147-A177-3AD203B41FA5}">
                      <a16:colId xmlns:a16="http://schemas.microsoft.com/office/drawing/2014/main" val="630019892"/>
                    </a:ext>
                  </a:extLst>
                </a:gridCol>
                <a:gridCol w="1233944">
                  <a:extLst>
                    <a:ext uri="{9D8B030D-6E8A-4147-A177-3AD203B41FA5}">
                      <a16:colId xmlns:a16="http://schemas.microsoft.com/office/drawing/2014/main" val="886869060"/>
                    </a:ext>
                  </a:extLst>
                </a:gridCol>
                <a:gridCol w="1209099">
                  <a:extLst>
                    <a:ext uri="{9D8B030D-6E8A-4147-A177-3AD203B41FA5}">
                      <a16:colId xmlns:a16="http://schemas.microsoft.com/office/drawing/2014/main" val="3484808894"/>
                    </a:ext>
                  </a:extLst>
                </a:gridCol>
                <a:gridCol w="1233944">
                  <a:extLst>
                    <a:ext uri="{9D8B030D-6E8A-4147-A177-3AD203B41FA5}">
                      <a16:colId xmlns:a16="http://schemas.microsoft.com/office/drawing/2014/main" val="3445115766"/>
                    </a:ext>
                  </a:extLst>
                </a:gridCol>
                <a:gridCol w="952290">
                  <a:extLst>
                    <a:ext uri="{9D8B030D-6E8A-4147-A177-3AD203B41FA5}">
                      <a16:colId xmlns:a16="http://schemas.microsoft.com/office/drawing/2014/main" val="2364201558"/>
                    </a:ext>
                  </a:extLst>
                </a:gridCol>
                <a:gridCol w="1185333">
                  <a:extLst>
                    <a:ext uri="{9D8B030D-6E8A-4147-A177-3AD203B41FA5}">
                      <a16:colId xmlns:a16="http://schemas.microsoft.com/office/drawing/2014/main" val="2367927189"/>
                    </a:ext>
                  </a:extLst>
                </a:gridCol>
                <a:gridCol w="1141859">
                  <a:extLst>
                    <a:ext uri="{9D8B030D-6E8A-4147-A177-3AD203B41FA5}">
                      <a16:colId xmlns:a16="http://schemas.microsoft.com/office/drawing/2014/main" val="1840789170"/>
                    </a:ext>
                  </a:extLst>
                </a:gridCol>
                <a:gridCol w="1171833">
                  <a:extLst>
                    <a:ext uri="{9D8B030D-6E8A-4147-A177-3AD203B41FA5}">
                      <a16:colId xmlns:a16="http://schemas.microsoft.com/office/drawing/2014/main" val="3592498490"/>
                    </a:ext>
                  </a:extLst>
                </a:gridCol>
                <a:gridCol w="1171833">
                  <a:extLst>
                    <a:ext uri="{9D8B030D-6E8A-4147-A177-3AD203B41FA5}">
                      <a16:colId xmlns:a16="http://schemas.microsoft.com/office/drawing/2014/main" val="945600486"/>
                    </a:ext>
                  </a:extLst>
                </a:gridCol>
              </a:tblGrid>
              <a:tr h="664849">
                <a:tc>
                  <a:txBody>
                    <a:bodyPr/>
                    <a:lstStyle/>
                    <a:p>
                      <a:pPr algn="ctr"/>
                      <a:r>
                        <a:rPr lang="en-US" dirty="0"/>
                        <a:t>Sub</a:t>
                      </a:r>
                    </a:p>
                    <a:p>
                      <a:pPr algn="ctr"/>
                      <a:r>
                        <a:rPr lang="en-US" dirty="0"/>
                        <a:t>meter</a:t>
                      </a:r>
                    </a:p>
                  </a:txBody>
                  <a:tcPr anchor="ctr"/>
                </a:tc>
                <a:tc>
                  <a:txBody>
                    <a:bodyPr/>
                    <a:lstStyle/>
                    <a:p>
                      <a:pPr algn="ctr"/>
                      <a:r>
                        <a:rPr lang="en-US" dirty="0"/>
                        <a:t>Seasonal</a:t>
                      </a:r>
                    </a:p>
                    <a:p>
                      <a:pPr algn="ctr"/>
                      <a:r>
                        <a:rPr lang="en-US" dirty="0"/>
                        <a:t>Length</a:t>
                      </a:r>
                    </a:p>
                  </a:txBody>
                  <a:tcPr anchor="ctr"/>
                </a:tc>
                <a:tc>
                  <a:txBody>
                    <a:bodyPr/>
                    <a:lstStyle/>
                    <a:p>
                      <a:pPr algn="ctr"/>
                      <a:r>
                        <a:rPr lang="en-US" dirty="0"/>
                        <a:t>Seasonal</a:t>
                      </a:r>
                    </a:p>
                    <a:p>
                      <a:pPr algn="ctr"/>
                      <a:r>
                        <a:rPr lang="en-US" dirty="0"/>
                        <a:t>Class</a:t>
                      </a:r>
                    </a:p>
                  </a:txBody>
                  <a:tcPr anchor="ctr"/>
                </a:tc>
                <a:tc>
                  <a:txBody>
                    <a:bodyPr/>
                    <a:lstStyle/>
                    <a:p>
                      <a:pPr algn="ctr"/>
                      <a:r>
                        <a:rPr lang="en-US" dirty="0"/>
                        <a:t>Seasonal</a:t>
                      </a:r>
                    </a:p>
                    <a:p>
                      <a:pPr algn="ctr"/>
                      <a:r>
                        <a:rPr lang="en-US" dirty="0"/>
                        <a:t>Mode</a:t>
                      </a:r>
                    </a:p>
                  </a:txBody>
                  <a:tcPr anchor="ctr"/>
                </a:tc>
                <a:tc>
                  <a:txBody>
                    <a:bodyPr/>
                    <a:lstStyle/>
                    <a:p>
                      <a:pPr algn="ctr"/>
                      <a:r>
                        <a:rPr lang="en-US" dirty="0"/>
                        <a:t>Trend</a:t>
                      </a:r>
                    </a:p>
                    <a:p>
                      <a:pPr algn="ctr"/>
                      <a:r>
                        <a:rPr lang="en-US" dirty="0"/>
                        <a:t>Length</a:t>
                      </a:r>
                    </a:p>
                  </a:txBody>
                  <a:tcPr anchor="ctr"/>
                </a:tc>
                <a:tc>
                  <a:txBody>
                    <a:bodyPr/>
                    <a:lstStyle/>
                    <a:p>
                      <a:pPr algn="ctr"/>
                      <a:r>
                        <a:rPr lang="en-US" dirty="0"/>
                        <a:t>Trend</a:t>
                      </a:r>
                    </a:p>
                    <a:p>
                      <a:pPr algn="ctr"/>
                      <a:r>
                        <a:rPr lang="en-US" dirty="0"/>
                        <a:t>Class</a:t>
                      </a:r>
                    </a:p>
                  </a:txBody>
                  <a:tcPr anchor="ctr"/>
                </a:tc>
                <a:tc>
                  <a:txBody>
                    <a:bodyPr/>
                    <a:lstStyle/>
                    <a:p>
                      <a:pPr algn="ctr"/>
                      <a:r>
                        <a:rPr lang="en-US" dirty="0"/>
                        <a:t>Trend</a:t>
                      </a:r>
                    </a:p>
                    <a:p>
                      <a:pPr algn="ctr"/>
                      <a:r>
                        <a:rPr lang="en-US" dirty="0"/>
                        <a:t>Mode</a:t>
                      </a:r>
                    </a:p>
                  </a:txBody>
                  <a:tcPr anchor="ctr"/>
                </a:tc>
                <a:tc>
                  <a:txBody>
                    <a:bodyPr/>
                    <a:lstStyle/>
                    <a:p>
                      <a:pPr algn="ctr"/>
                      <a:r>
                        <a:rPr lang="en-US" dirty="0"/>
                        <a:t>Random</a:t>
                      </a:r>
                    </a:p>
                    <a:p>
                      <a:pPr algn="ctr"/>
                      <a:r>
                        <a:rPr lang="en-US" dirty="0"/>
                        <a:t>Length</a:t>
                      </a:r>
                    </a:p>
                  </a:txBody>
                  <a:tcPr anchor="ctr"/>
                </a:tc>
                <a:tc>
                  <a:txBody>
                    <a:bodyPr/>
                    <a:lstStyle/>
                    <a:p>
                      <a:pPr algn="ctr"/>
                      <a:r>
                        <a:rPr lang="en-US" dirty="0"/>
                        <a:t>Random</a:t>
                      </a:r>
                    </a:p>
                    <a:p>
                      <a:pPr algn="ctr"/>
                      <a:r>
                        <a:rPr lang="en-US" dirty="0"/>
                        <a:t>Class</a:t>
                      </a:r>
                    </a:p>
                  </a:txBody>
                  <a:tcPr anchor="ctr"/>
                </a:tc>
                <a:tc>
                  <a:txBody>
                    <a:bodyPr/>
                    <a:lstStyle/>
                    <a:p>
                      <a:pPr algn="ctr"/>
                      <a:r>
                        <a:rPr lang="en-US" dirty="0"/>
                        <a:t>Random</a:t>
                      </a:r>
                    </a:p>
                    <a:p>
                      <a:pPr algn="ctr"/>
                      <a:r>
                        <a:rPr lang="en-US" dirty="0"/>
                        <a:t>Mode</a:t>
                      </a:r>
                    </a:p>
                  </a:txBody>
                  <a:tcPr anchor="ctr"/>
                </a:tc>
                <a:extLst>
                  <a:ext uri="{0D108BD9-81ED-4DB2-BD59-A6C34878D82A}">
                    <a16:rowId xmlns:a16="http://schemas.microsoft.com/office/drawing/2014/main" val="421167663"/>
                  </a:ext>
                </a:extLst>
              </a:tr>
              <a:tr h="385190">
                <a:tc>
                  <a:txBody>
                    <a:bodyPr/>
                    <a:lstStyle/>
                    <a:p>
                      <a:pPr algn="ctr"/>
                      <a:r>
                        <a:rPr lang="en-US" dirty="0"/>
                        <a:t>1</a:t>
                      </a:r>
                    </a:p>
                  </a:txBody>
                  <a:tcPr anchor="ctr"/>
                </a:tc>
                <a:tc>
                  <a:txBody>
                    <a:bodyPr/>
                    <a:lstStyle/>
                    <a:p>
                      <a:pPr algn="ctr"/>
                      <a:r>
                        <a:rPr lang="en-US" dirty="0"/>
                        <a:t>613</a:t>
                      </a:r>
                    </a:p>
                  </a:txBody>
                  <a:tcPr anchor="ctr"/>
                </a:tc>
                <a:tc>
                  <a:txBody>
                    <a:bodyPr/>
                    <a:lstStyle/>
                    <a:p>
                      <a:pPr algn="ctr"/>
                      <a:r>
                        <a:rPr lang="en-US" dirty="0" err="1"/>
                        <a:t>ts</a:t>
                      </a:r>
                      <a:endParaRPr lang="en-US" dirty="0"/>
                    </a:p>
                  </a:txBody>
                  <a:tcPr anchor="ctr"/>
                </a:tc>
                <a:tc>
                  <a:txBody>
                    <a:bodyPr/>
                    <a:lstStyle/>
                    <a:p>
                      <a:pPr algn="ctr"/>
                      <a:r>
                        <a:rPr lang="en-US" dirty="0"/>
                        <a:t>numeric</a:t>
                      </a:r>
                    </a:p>
                  </a:txBody>
                  <a:tcPr anchor="ctr"/>
                </a:tc>
                <a:tc>
                  <a:txBody>
                    <a:bodyPr/>
                    <a:lstStyle/>
                    <a:p>
                      <a:pPr algn="ctr"/>
                      <a:r>
                        <a:rPr lang="en-US" dirty="0"/>
                        <a:t>613</a:t>
                      </a:r>
                    </a:p>
                  </a:txBody>
                  <a:tcPr anchor="ctr"/>
                </a:tc>
                <a:tc>
                  <a:txBody>
                    <a:bodyPr/>
                    <a:lstStyle/>
                    <a:p>
                      <a:pPr algn="ctr"/>
                      <a:r>
                        <a:rPr lang="en-US" dirty="0" err="1"/>
                        <a:t>ts</a:t>
                      </a:r>
                      <a:endParaRPr lang="en-US" dirty="0"/>
                    </a:p>
                  </a:txBody>
                  <a:tcPr anchor="ctr"/>
                </a:tc>
                <a:tc>
                  <a:txBody>
                    <a:bodyPr/>
                    <a:lstStyle/>
                    <a:p>
                      <a:pPr algn="ctr"/>
                      <a:r>
                        <a:rPr lang="en-US" dirty="0"/>
                        <a:t>numeric</a:t>
                      </a:r>
                    </a:p>
                  </a:txBody>
                  <a:tcPr anchor="ctr"/>
                </a:tc>
                <a:tc>
                  <a:txBody>
                    <a:bodyPr/>
                    <a:lstStyle/>
                    <a:p>
                      <a:pPr algn="ctr"/>
                      <a:r>
                        <a:rPr lang="en-US" dirty="0"/>
                        <a:t>613</a:t>
                      </a:r>
                    </a:p>
                  </a:txBody>
                  <a:tcPr anchor="ctr"/>
                </a:tc>
                <a:tc>
                  <a:txBody>
                    <a:bodyPr/>
                    <a:lstStyle/>
                    <a:p>
                      <a:pPr algn="ctr"/>
                      <a:r>
                        <a:rPr lang="en-US" dirty="0" err="1"/>
                        <a:t>ts</a:t>
                      </a:r>
                      <a:endParaRPr lang="en-US" dirty="0"/>
                    </a:p>
                  </a:txBody>
                  <a:tcPr anchor="ctr"/>
                </a:tc>
                <a:tc>
                  <a:txBody>
                    <a:bodyPr/>
                    <a:lstStyle/>
                    <a:p>
                      <a:pPr algn="ctr"/>
                      <a:r>
                        <a:rPr lang="en-US" dirty="0"/>
                        <a:t>numeric</a:t>
                      </a:r>
                    </a:p>
                  </a:txBody>
                  <a:tcPr anchor="ctr"/>
                </a:tc>
                <a:extLst>
                  <a:ext uri="{0D108BD9-81ED-4DB2-BD59-A6C34878D82A}">
                    <a16:rowId xmlns:a16="http://schemas.microsoft.com/office/drawing/2014/main" val="3467978362"/>
                  </a:ext>
                </a:extLst>
              </a:tr>
              <a:tr h="385190">
                <a:tc>
                  <a:txBody>
                    <a:bodyPr/>
                    <a:lstStyle/>
                    <a:p>
                      <a:pPr algn="ctr"/>
                      <a:r>
                        <a:rPr lang="en-US" dirty="0"/>
                        <a:t>2</a:t>
                      </a:r>
                    </a:p>
                  </a:txBody>
                  <a:tcPr anchor="ctr"/>
                </a:tc>
                <a:tc>
                  <a:txBody>
                    <a:bodyPr/>
                    <a:lstStyle/>
                    <a:p>
                      <a:pPr algn="ctr"/>
                      <a:r>
                        <a:rPr lang="en-US" dirty="0"/>
                        <a:t>615</a:t>
                      </a:r>
                    </a:p>
                  </a:txBody>
                  <a:tcPr anchor="ctr"/>
                </a:tc>
                <a:tc>
                  <a:txBody>
                    <a:bodyPr/>
                    <a:lstStyle/>
                    <a:p>
                      <a:pPr algn="ctr"/>
                      <a:r>
                        <a:rPr lang="en-US" dirty="0" err="1"/>
                        <a:t>ts</a:t>
                      </a:r>
                      <a:endParaRPr lang="en-US" dirty="0"/>
                    </a:p>
                  </a:txBody>
                  <a:tcPr anchor="ctr"/>
                </a:tc>
                <a:tc>
                  <a:txBody>
                    <a:bodyPr/>
                    <a:lstStyle/>
                    <a:p>
                      <a:pPr algn="ctr"/>
                      <a:r>
                        <a:rPr lang="en-US" dirty="0"/>
                        <a:t>numeric</a:t>
                      </a:r>
                    </a:p>
                  </a:txBody>
                  <a:tcPr anchor="ctr"/>
                </a:tc>
                <a:tc>
                  <a:txBody>
                    <a:bodyPr/>
                    <a:lstStyle/>
                    <a:p>
                      <a:pPr algn="ctr"/>
                      <a:r>
                        <a:rPr lang="en-US" dirty="0"/>
                        <a:t>615</a:t>
                      </a:r>
                    </a:p>
                  </a:txBody>
                  <a:tcPr anchor="ctr"/>
                </a:tc>
                <a:tc>
                  <a:txBody>
                    <a:bodyPr/>
                    <a:lstStyle/>
                    <a:p>
                      <a:pPr algn="ctr"/>
                      <a:r>
                        <a:rPr lang="en-US" dirty="0" err="1"/>
                        <a:t>ts</a:t>
                      </a:r>
                      <a:endParaRPr lang="en-US" dirty="0"/>
                    </a:p>
                  </a:txBody>
                  <a:tcPr anchor="ctr"/>
                </a:tc>
                <a:tc>
                  <a:txBody>
                    <a:bodyPr/>
                    <a:lstStyle/>
                    <a:p>
                      <a:pPr algn="ctr"/>
                      <a:r>
                        <a:rPr lang="en-US" dirty="0"/>
                        <a:t>numeric</a:t>
                      </a:r>
                    </a:p>
                  </a:txBody>
                  <a:tcPr anchor="ctr"/>
                </a:tc>
                <a:tc>
                  <a:txBody>
                    <a:bodyPr/>
                    <a:lstStyle/>
                    <a:p>
                      <a:pPr algn="ctr"/>
                      <a:r>
                        <a:rPr lang="en-US" dirty="0"/>
                        <a:t>615</a:t>
                      </a:r>
                    </a:p>
                  </a:txBody>
                  <a:tcPr anchor="ctr"/>
                </a:tc>
                <a:tc>
                  <a:txBody>
                    <a:bodyPr/>
                    <a:lstStyle/>
                    <a:p>
                      <a:pPr algn="ctr"/>
                      <a:r>
                        <a:rPr lang="en-US" dirty="0" err="1"/>
                        <a:t>ts</a:t>
                      </a:r>
                      <a:endParaRPr lang="en-US" dirty="0"/>
                    </a:p>
                  </a:txBody>
                  <a:tcPr anchor="ctr"/>
                </a:tc>
                <a:tc>
                  <a:txBody>
                    <a:bodyPr/>
                    <a:lstStyle/>
                    <a:p>
                      <a:pPr algn="ctr"/>
                      <a:r>
                        <a:rPr lang="en-US" dirty="0"/>
                        <a:t>numeric</a:t>
                      </a:r>
                    </a:p>
                  </a:txBody>
                  <a:tcPr anchor="ctr"/>
                </a:tc>
                <a:extLst>
                  <a:ext uri="{0D108BD9-81ED-4DB2-BD59-A6C34878D82A}">
                    <a16:rowId xmlns:a16="http://schemas.microsoft.com/office/drawing/2014/main" val="3971648993"/>
                  </a:ext>
                </a:extLst>
              </a:tr>
              <a:tr h="385190">
                <a:tc>
                  <a:txBody>
                    <a:bodyPr/>
                    <a:lstStyle/>
                    <a:p>
                      <a:pPr algn="ctr"/>
                      <a:r>
                        <a:rPr lang="en-US" dirty="0"/>
                        <a:t>3</a:t>
                      </a:r>
                    </a:p>
                  </a:txBody>
                  <a:tcPr anchor="ctr"/>
                </a:tc>
                <a:tc>
                  <a:txBody>
                    <a:bodyPr/>
                    <a:lstStyle/>
                    <a:p>
                      <a:pPr algn="ctr"/>
                      <a:r>
                        <a:rPr lang="en-US" dirty="0"/>
                        <a:t>157</a:t>
                      </a:r>
                    </a:p>
                  </a:txBody>
                  <a:tcPr anchor="ctr"/>
                </a:tc>
                <a:tc>
                  <a:txBody>
                    <a:bodyPr/>
                    <a:lstStyle/>
                    <a:p>
                      <a:pPr algn="ctr"/>
                      <a:r>
                        <a:rPr lang="en-US" dirty="0" err="1"/>
                        <a:t>ts</a:t>
                      </a:r>
                      <a:endParaRPr lang="en-US" dirty="0"/>
                    </a:p>
                  </a:txBody>
                  <a:tcPr anchor="ctr"/>
                </a:tc>
                <a:tc>
                  <a:txBody>
                    <a:bodyPr/>
                    <a:lstStyle/>
                    <a:p>
                      <a:pPr algn="ctr"/>
                      <a:r>
                        <a:rPr lang="en-US" dirty="0"/>
                        <a:t>numeric</a:t>
                      </a:r>
                    </a:p>
                  </a:txBody>
                  <a:tcPr anchor="ctr"/>
                </a:tc>
                <a:tc>
                  <a:txBody>
                    <a:bodyPr/>
                    <a:lstStyle/>
                    <a:p>
                      <a:pPr algn="ctr"/>
                      <a:r>
                        <a:rPr lang="en-US" dirty="0"/>
                        <a:t>157</a:t>
                      </a:r>
                    </a:p>
                  </a:txBody>
                  <a:tcPr anchor="ctr"/>
                </a:tc>
                <a:tc>
                  <a:txBody>
                    <a:bodyPr/>
                    <a:lstStyle/>
                    <a:p>
                      <a:pPr algn="ctr"/>
                      <a:r>
                        <a:rPr lang="en-US" dirty="0" err="1"/>
                        <a:t>ts</a:t>
                      </a:r>
                      <a:endParaRPr lang="en-US" dirty="0"/>
                    </a:p>
                  </a:txBody>
                  <a:tcPr anchor="ctr"/>
                </a:tc>
                <a:tc>
                  <a:txBody>
                    <a:bodyPr/>
                    <a:lstStyle/>
                    <a:p>
                      <a:pPr algn="ctr"/>
                      <a:r>
                        <a:rPr lang="en-US" dirty="0"/>
                        <a:t>numeric</a:t>
                      </a:r>
                    </a:p>
                  </a:txBody>
                  <a:tcPr anchor="ctr"/>
                </a:tc>
                <a:tc>
                  <a:txBody>
                    <a:bodyPr/>
                    <a:lstStyle/>
                    <a:p>
                      <a:pPr algn="ctr"/>
                      <a:r>
                        <a:rPr lang="en-US" dirty="0"/>
                        <a:t>157</a:t>
                      </a:r>
                    </a:p>
                  </a:txBody>
                  <a:tcPr anchor="ctr"/>
                </a:tc>
                <a:tc>
                  <a:txBody>
                    <a:bodyPr/>
                    <a:lstStyle/>
                    <a:p>
                      <a:pPr algn="ctr"/>
                      <a:r>
                        <a:rPr lang="en-US" dirty="0" err="1"/>
                        <a:t>ts</a:t>
                      </a:r>
                      <a:endParaRPr lang="en-US" dirty="0"/>
                    </a:p>
                  </a:txBody>
                  <a:tcPr anchor="ctr"/>
                </a:tc>
                <a:tc>
                  <a:txBody>
                    <a:bodyPr/>
                    <a:lstStyle/>
                    <a:p>
                      <a:pPr algn="ctr"/>
                      <a:r>
                        <a:rPr lang="en-US" dirty="0"/>
                        <a:t>numeric</a:t>
                      </a:r>
                    </a:p>
                  </a:txBody>
                  <a:tcPr anchor="ctr"/>
                </a:tc>
                <a:extLst>
                  <a:ext uri="{0D108BD9-81ED-4DB2-BD59-A6C34878D82A}">
                    <a16:rowId xmlns:a16="http://schemas.microsoft.com/office/drawing/2014/main" val="3563283035"/>
                  </a:ext>
                </a:extLst>
              </a:tr>
            </a:tbl>
          </a:graphicData>
        </a:graphic>
      </p:graphicFrame>
    </p:spTree>
    <p:extLst>
      <p:ext uri="{BB962C8B-B14F-4D97-AF65-F5344CB8AC3E}">
        <p14:creationId xmlns:p14="http://schemas.microsoft.com/office/powerpoint/2010/main" val="42665100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258BA-A560-A2D6-B2D4-3F22A3D8EBB1}"/>
              </a:ext>
            </a:extLst>
          </p:cNvPr>
          <p:cNvSpPr>
            <a:spLocks noGrp="1"/>
          </p:cNvSpPr>
          <p:nvPr>
            <p:ph type="title"/>
          </p:nvPr>
        </p:nvSpPr>
        <p:spPr>
          <a:xfrm>
            <a:off x="1073879" y="352298"/>
            <a:ext cx="10225476" cy="580505"/>
          </a:xfrm>
        </p:spPr>
        <p:txBody>
          <a:bodyPr vert="horz" lIns="91440" tIns="45720" rIns="91440" bIns="45720" rtlCol="0" anchor="b">
            <a:noAutofit/>
          </a:bodyPr>
          <a:lstStyle/>
          <a:p>
            <a:pPr algn="ctr"/>
            <a:r>
              <a:rPr lang="en-US" sz="3600" b="1" dirty="0"/>
              <a:t>Holt-Winters Forecasting</a:t>
            </a:r>
          </a:p>
        </p:txBody>
      </p:sp>
      <p:graphicFrame>
        <p:nvGraphicFramePr>
          <p:cNvPr id="8" name="TextBox 5">
            <a:extLst>
              <a:ext uri="{FF2B5EF4-FFF2-40B4-BE49-F238E27FC236}">
                <a16:creationId xmlns:a16="http://schemas.microsoft.com/office/drawing/2014/main" id="{9F6188BE-5AF4-3E49-4812-16E98CCFE983}"/>
              </a:ext>
            </a:extLst>
          </p:cNvPr>
          <p:cNvGraphicFramePr/>
          <p:nvPr>
            <p:extLst>
              <p:ext uri="{D42A27DB-BD31-4B8C-83A1-F6EECF244321}">
                <p14:modId xmlns:p14="http://schemas.microsoft.com/office/powerpoint/2010/main" val="2069108495"/>
              </p:ext>
            </p:extLst>
          </p:nvPr>
        </p:nvGraphicFramePr>
        <p:xfrm>
          <a:off x="308919" y="1315599"/>
          <a:ext cx="11574162" cy="5093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44882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258BA-A560-A2D6-B2D4-3F22A3D8EBB1}"/>
              </a:ext>
            </a:extLst>
          </p:cNvPr>
          <p:cNvSpPr>
            <a:spLocks noGrp="1"/>
          </p:cNvSpPr>
          <p:nvPr>
            <p:ph type="title"/>
          </p:nvPr>
        </p:nvSpPr>
        <p:spPr>
          <a:xfrm>
            <a:off x="557533" y="187541"/>
            <a:ext cx="11076933" cy="580505"/>
          </a:xfrm>
        </p:spPr>
        <p:txBody>
          <a:bodyPr vert="horz" lIns="91440" tIns="45720" rIns="91440" bIns="45720" rtlCol="0" anchor="b">
            <a:noAutofit/>
          </a:bodyPr>
          <a:lstStyle/>
          <a:p>
            <a:pPr algn="ctr"/>
            <a:r>
              <a:rPr lang="en-US" sz="3600" b="1" dirty="0"/>
              <a:t>Holt-Winters Forecasting: Sub-Meter 1</a:t>
            </a:r>
          </a:p>
        </p:txBody>
      </p:sp>
      <p:pic>
        <p:nvPicPr>
          <p:cNvPr id="12" name="Picture 11">
            <a:extLst>
              <a:ext uri="{FF2B5EF4-FFF2-40B4-BE49-F238E27FC236}">
                <a16:creationId xmlns:a16="http://schemas.microsoft.com/office/drawing/2014/main" id="{8C609A38-7675-1A20-C1B9-5106935B953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7619" y="1572770"/>
            <a:ext cx="5077147" cy="3712461"/>
          </a:xfrm>
          <a:prstGeom prst="rect">
            <a:avLst/>
          </a:prstGeom>
          <a:ln w="38100" cap="sq">
            <a:solidFill>
              <a:schemeClr val="accent6"/>
            </a:solidFill>
            <a:prstDash val="solid"/>
            <a:miter lim="800000"/>
          </a:ln>
          <a:effectLst>
            <a:outerShdw blurRad="50800" dist="38100" dir="2700000" algn="tl" rotWithShape="0">
              <a:srgbClr val="000000">
                <a:alpha val="43000"/>
              </a:srgbClr>
            </a:outerShdw>
          </a:effectLst>
        </p:spPr>
      </p:pic>
      <p:pic>
        <p:nvPicPr>
          <p:cNvPr id="4" name="Picture 3" descr="Chart, bar chart&#10;&#10;Description automatically generated">
            <a:extLst>
              <a:ext uri="{FF2B5EF4-FFF2-40B4-BE49-F238E27FC236}">
                <a16:creationId xmlns:a16="http://schemas.microsoft.com/office/drawing/2014/main" id="{FB9F1D58-E01C-91DF-F7A4-CBB02F8687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9038" y="1572769"/>
            <a:ext cx="5077147" cy="3712461"/>
          </a:xfrm>
          <a:prstGeom prst="rect">
            <a:avLst/>
          </a:prstGeom>
          <a:ln w="38100" cap="sq">
            <a:solidFill>
              <a:schemeClr val="accent6"/>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485159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258BA-A560-A2D6-B2D4-3F22A3D8EBB1}"/>
              </a:ext>
            </a:extLst>
          </p:cNvPr>
          <p:cNvSpPr>
            <a:spLocks noGrp="1"/>
          </p:cNvSpPr>
          <p:nvPr>
            <p:ph type="title"/>
          </p:nvPr>
        </p:nvSpPr>
        <p:spPr>
          <a:xfrm>
            <a:off x="557533" y="187541"/>
            <a:ext cx="11076933" cy="580505"/>
          </a:xfrm>
        </p:spPr>
        <p:txBody>
          <a:bodyPr vert="horz" lIns="91440" tIns="45720" rIns="91440" bIns="45720" rtlCol="0" anchor="b">
            <a:noAutofit/>
          </a:bodyPr>
          <a:lstStyle/>
          <a:p>
            <a:pPr algn="ctr"/>
            <a:r>
              <a:rPr lang="en-US" sz="3600" b="1" dirty="0"/>
              <a:t>Holt-Winters Forecasting: Sub-Meter 2</a:t>
            </a:r>
          </a:p>
        </p:txBody>
      </p:sp>
      <p:pic>
        <p:nvPicPr>
          <p:cNvPr id="12" name="Picture 11">
            <a:extLst>
              <a:ext uri="{FF2B5EF4-FFF2-40B4-BE49-F238E27FC236}">
                <a16:creationId xmlns:a16="http://schemas.microsoft.com/office/drawing/2014/main" id="{8C609A38-7675-1A20-C1B9-5106935B953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45858" y="1691560"/>
            <a:ext cx="5077146" cy="3712461"/>
          </a:xfrm>
          <a:prstGeom prst="rect">
            <a:avLst/>
          </a:prstGeom>
          <a:ln w="38100" cap="sq">
            <a:solidFill>
              <a:schemeClr val="accent6"/>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FB9F1D58-E01C-91DF-F7A4-CBB02F86873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17277" y="1691559"/>
            <a:ext cx="5077146" cy="3712461"/>
          </a:xfrm>
          <a:prstGeom prst="rect">
            <a:avLst/>
          </a:prstGeom>
          <a:ln w="38100" cap="sq">
            <a:solidFill>
              <a:schemeClr val="accent6"/>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129072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258BA-A560-A2D6-B2D4-3F22A3D8EBB1}"/>
              </a:ext>
            </a:extLst>
          </p:cNvPr>
          <p:cNvSpPr>
            <a:spLocks noGrp="1"/>
          </p:cNvSpPr>
          <p:nvPr>
            <p:ph type="title"/>
          </p:nvPr>
        </p:nvSpPr>
        <p:spPr>
          <a:xfrm>
            <a:off x="557533" y="187541"/>
            <a:ext cx="11076933" cy="580505"/>
          </a:xfrm>
        </p:spPr>
        <p:txBody>
          <a:bodyPr vert="horz" lIns="91440" tIns="45720" rIns="91440" bIns="45720" rtlCol="0" anchor="b">
            <a:noAutofit/>
          </a:bodyPr>
          <a:lstStyle/>
          <a:p>
            <a:pPr algn="ctr"/>
            <a:r>
              <a:rPr lang="en-US" sz="3600" b="1" dirty="0"/>
              <a:t>Holt-Winters Forecasting: Sub-Meter 3</a:t>
            </a:r>
          </a:p>
        </p:txBody>
      </p:sp>
      <p:pic>
        <p:nvPicPr>
          <p:cNvPr id="12" name="Picture 11">
            <a:extLst>
              <a:ext uri="{FF2B5EF4-FFF2-40B4-BE49-F238E27FC236}">
                <a16:creationId xmlns:a16="http://schemas.microsoft.com/office/drawing/2014/main" id="{8C609A38-7675-1A20-C1B9-5106935B953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45858" y="1708035"/>
            <a:ext cx="5077146" cy="3712460"/>
          </a:xfrm>
          <a:prstGeom prst="rect">
            <a:avLst/>
          </a:prstGeom>
          <a:ln w="38100" cap="sq">
            <a:solidFill>
              <a:schemeClr val="accent6"/>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FB9F1D58-E01C-91DF-F7A4-CBB02F86873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17277" y="1708034"/>
            <a:ext cx="5077146" cy="3712461"/>
          </a:xfrm>
          <a:prstGeom prst="rect">
            <a:avLst/>
          </a:prstGeom>
          <a:ln w="38100" cap="sq">
            <a:solidFill>
              <a:schemeClr val="accent6"/>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45081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258BA-A560-A2D6-B2D4-3F22A3D8EBB1}"/>
              </a:ext>
            </a:extLst>
          </p:cNvPr>
          <p:cNvSpPr>
            <a:spLocks noGrp="1"/>
          </p:cNvSpPr>
          <p:nvPr>
            <p:ph type="title"/>
          </p:nvPr>
        </p:nvSpPr>
        <p:spPr>
          <a:xfrm>
            <a:off x="557533" y="187541"/>
            <a:ext cx="11076933" cy="580505"/>
          </a:xfrm>
        </p:spPr>
        <p:txBody>
          <a:bodyPr vert="horz" lIns="91440" tIns="45720" rIns="91440" bIns="45720" rtlCol="0" anchor="b">
            <a:noAutofit/>
          </a:bodyPr>
          <a:lstStyle/>
          <a:p>
            <a:pPr algn="ctr"/>
            <a:r>
              <a:rPr lang="en-US" sz="3600" b="1" dirty="0"/>
              <a:t>Holt-Winters Forecasting</a:t>
            </a:r>
          </a:p>
        </p:txBody>
      </p:sp>
      <p:graphicFrame>
        <p:nvGraphicFramePr>
          <p:cNvPr id="5" name="Diagram 4">
            <a:extLst>
              <a:ext uri="{FF2B5EF4-FFF2-40B4-BE49-F238E27FC236}">
                <a16:creationId xmlns:a16="http://schemas.microsoft.com/office/drawing/2014/main" id="{9711C3D0-5F92-41EB-E8E3-AF3D7E90CD90}"/>
              </a:ext>
            </a:extLst>
          </p:cNvPr>
          <p:cNvGraphicFramePr/>
          <p:nvPr>
            <p:extLst>
              <p:ext uri="{D42A27DB-BD31-4B8C-83A1-F6EECF244321}">
                <p14:modId xmlns:p14="http://schemas.microsoft.com/office/powerpoint/2010/main" val="1229924809"/>
              </p:ext>
            </p:extLst>
          </p:nvPr>
        </p:nvGraphicFramePr>
        <p:xfrm>
          <a:off x="2018271" y="1243914"/>
          <a:ext cx="8155458" cy="46811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908176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0" name="Rectangle 9">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B84258BA-A560-A2D6-B2D4-3F22A3D8EBB1}"/>
              </a:ext>
            </a:extLst>
          </p:cNvPr>
          <p:cNvSpPr>
            <a:spLocks noGrp="1"/>
          </p:cNvSpPr>
          <p:nvPr>
            <p:ph type="title"/>
          </p:nvPr>
        </p:nvSpPr>
        <p:spPr>
          <a:xfrm>
            <a:off x="7137538" y="121060"/>
            <a:ext cx="4554821" cy="900275"/>
          </a:xfrm>
        </p:spPr>
        <p:txBody>
          <a:bodyPr vert="horz" lIns="91440" tIns="45720" rIns="91440" bIns="45720" rtlCol="0" anchor="b">
            <a:normAutofit/>
          </a:bodyPr>
          <a:lstStyle/>
          <a:p>
            <a:pPr algn="ctr"/>
            <a:r>
              <a:rPr lang="en-US" sz="4800" b="1" dirty="0"/>
              <a:t>Conclusions</a:t>
            </a:r>
            <a:endParaRPr lang="en-US" sz="5400" b="1" dirty="0"/>
          </a:p>
        </p:txBody>
      </p:sp>
      <p:pic>
        <p:nvPicPr>
          <p:cNvPr id="5" name="Picture 4" descr="One glowing light bulb among other light bulbs">
            <a:extLst>
              <a:ext uri="{FF2B5EF4-FFF2-40B4-BE49-F238E27FC236}">
                <a16:creationId xmlns:a16="http://schemas.microsoft.com/office/drawing/2014/main" id="{D020280B-05BD-864A-8DC1-DB8FD8B9E6E0}"/>
              </a:ext>
            </a:extLst>
          </p:cNvPr>
          <p:cNvPicPr>
            <a:picLocks noChangeAspect="1"/>
          </p:cNvPicPr>
          <p:nvPr/>
        </p:nvPicPr>
        <p:blipFill rotWithShape="1">
          <a:blip r:embed="rId2">
            <a:extLst>
              <a:ext uri="{28A0092B-C50C-407E-A947-70E740481C1C}">
                <a14:useLocalDpi xmlns:a14="http://schemas.microsoft.com/office/drawing/2010/main" val="0"/>
              </a:ext>
            </a:extLst>
          </a:blip>
          <a:srcRect r="52876"/>
          <a:stretch/>
        </p:blipFill>
        <p:spPr>
          <a:xfrm>
            <a:off x="20" y="10"/>
            <a:ext cx="6444556" cy="6857990"/>
          </a:xfrm>
          <a:prstGeom prst="rect">
            <a:avLst/>
          </a:prstGeom>
          <a:ln w="38100" cap="sq">
            <a:solidFill>
              <a:schemeClr val="tx1"/>
            </a:solidFill>
            <a:prstDash val="solid"/>
            <a:miter lim="800000"/>
          </a:ln>
          <a:effectLst>
            <a:outerShdw blurRad="50800" dist="38100" dir="2700000" algn="tl" rotWithShape="0">
              <a:srgbClr val="000000">
                <a:alpha val="43000"/>
              </a:srgbClr>
            </a:outerShdw>
          </a:effectLst>
        </p:spPr>
      </p:pic>
      <p:graphicFrame>
        <p:nvGraphicFramePr>
          <p:cNvPr id="4" name="Diagram 3">
            <a:extLst>
              <a:ext uri="{FF2B5EF4-FFF2-40B4-BE49-F238E27FC236}">
                <a16:creationId xmlns:a16="http://schemas.microsoft.com/office/drawing/2014/main" id="{61DBCA0A-9D67-8925-56D5-4570B18C437F}"/>
              </a:ext>
            </a:extLst>
          </p:cNvPr>
          <p:cNvGraphicFramePr/>
          <p:nvPr>
            <p:extLst>
              <p:ext uri="{D42A27DB-BD31-4B8C-83A1-F6EECF244321}">
                <p14:modId xmlns:p14="http://schemas.microsoft.com/office/powerpoint/2010/main" val="2259468087"/>
              </p:ext>
            </p:extLst>
          </p:nvPr>
        </p:nvGraphicFramePr>
        <p:xfrm>
          <a:off x="6828624" y="1474843"/>
          <a:ext cx="5012422" cy="53226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16582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0" name="Rectangle 9">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B84258BA-A560-A2D6-B2D4-3F22A3D8EBB1}"/>
              </a:ext>
            </a:extLst>
          </p:cNvPr>
          <p:cNvSpPr>
            <a:spLocks noGrp="1"/>
          </p:cNvSpPr>
          <p:nvPr>
            <p:ph type="title"/>
          </p:nvPr>
        </p:nvSpPr>
        <p:spPr>
          <a:xfrm>
            <a:off x="3201888" y="121060"/>
            <a:ext cx="5776409" cy="900275"/>
          </a:xfrm>
        </p:spPr>
        <p:txBody>
          <a:bodyPr vert="horz" lIns="91440" tIns="45720" rIns="91440" bIns="45720" rtlCol="0" anchor="b">
            <a:normAutofit/>
          </a:bodyPr>
          <a:lstStyle/>
          <a:p>
            <a:pPr algn="ctr"/>
            <a:r>
              <a:rPr lang="en-US" sz="4800" b="1" dirty="0"/>
              <a:t>Recommendations</a:t>
            </a:r>
          </a:p>
        </p:txBody>
      </p:sp>
      <p:graphicFrame>
        <p:nvGraphicFramePr>
          <p:cNvPr id="7" name="Diagram 6">
            <a:extLst>
              <a:ext uri="{FF2B5EF4-FFF2-40B4-BE49-F238E27FC236}">
                <a16:creationId xmlns:a16="http://schemas.microsoft.com/office/drawing/2014/main" id="{70414F60-3DFA-5062-FF97-D9CD1C187FD8}"/>
              </a:ext>
            </a:extLst>
          </p:cNvPr>
          <p:cNvGraphicFramePr/>
          <p:nvPr>
            <p:extLst>
              <p:ext uri="{D42A27DB-BD31-4B8C-83A1-F6EECF244321}">
                <p14:modId xmlns:p14="http://schemas.microsoft.com/office/powerpoint/2010/main" val="2899066102"/>
              </p:ext>
            </p:extLst>
          </p:nvPr>
        </p:nvGraphicFramePr>
        <p:xfrm>
          <a:off x="1648396" y="953802"/>
          <a:ext cx="8941320" cy="56323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437653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258BA-A560-A2D6-B2D4-3F22A3D8EBB1}"/>
              </a:ext>
            </a:extLst>
          </p:cNvPr>
          <p:cNvSpPr>
            <a:spLocks noGrp="1"/>
          </p:cNvSpPr>
          <p:nvPr>
            <p:ph type="title"/>
          </p:nvPr>
        </p:nvSpPr>
        <p:spPr>
          <a:xfrm>
            <a:off x="557533" y="434676"/>
            <a:ext cx="11076933" cy="580505"/>
          </a:xfrm>
        </p:spPr>
        <p:txBody>
          <a:bodyPr vert="horz" lIns="91440" tIns="45720" rIns="91440" bIns="45720" rtlCol="0" anchor="b">
            <a:noAutofit/>
          </a:bodyPr>
          <a:lstStyle/>
          <a:p>
            <a:pPr algn="ctr"/>
            <a:r>
              <a:rPr lang="en-US" sz="3600" b="1" dirty="0"/>
              <a:t>Lessons Learned</a:t>
            </a:r>
          </a:p>
        </p:txBody>
      </p:sp>
      <p:graphicFrame>
        <p:nvGraphicFramePr>
          <p:cNvPr id="5" name="Diagram 4">
            <a:extLst>
              <a:ext uri="{FF2B5EF4-FFF2-40B4-BE49-F238E27FC236}">
                <a16:creationId xmlns:a16="http://schemas.microsoft.com/office/drawing/2014/main" id="{9711C3D0-5F92-41EB-E8E3-AF3D7E90CD90}"/>
              </a:ext>
            </a:extLst>
          </p:cNvPr>
          <p:cNvGraphicFramePr/>
          <p:nvPr>
            <p:extLst>
              <p:ext uri="{D42A27DB-BD31-4B8C-83A1-F6EECF244321}">
                <p14:modId xmlns:p14="http://schemas.microsoft.com/office/powerpoint/2010/main" val="3970305301"/>
              </p:ext>
            </p:extLst>
          </p:nvPr>
        </p:nvGraphicFramePr>
        <p:xfrm>
          <a:off x="2018271" y="1243914"/>
          <a:ext cx="8155458" cy="46811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76902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9" name="Rectangle 8">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Oval 9">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2" name="Group 11">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7" name="Rectangle 16">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3" name="Group 12">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5" name="Rectangle 14">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4" name="Rectangle 13">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 name="Rectangle 19">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22" name="Rectangle 21">
            <a:extLst>
              <a:ext uri="{FF2B5EF4-FFF2-40B4-BE49-F238E27FC236}">
                <a16:creationId xmlns:a16="http://schemas.microsoft.com/office/drawing/2014/main" id="{9B9AACA9-BD92-429F-8047-0731DB46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B046D8F9-B18B-42F5-B320-22E156F4C0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5" name="Rectangle 24">
              <a:extLst>
                <a:ext uri="{FF2B5EF4-FFF2-40B4-BE49-F238E27FC236}">
                  <a16:creationId xmlns:a16="http://schemas.microsoft.com/office/drawing/2014/main" id="{3980DF08-8878-4A99-871A-573EBF4F3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0" y="2019649"/>
              <a:ext cx="4838350" cy="483835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1E0FF3E7-007F-48E0-8352-89CE4375BB2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603875" y="0"/>
              <a:ext cx="6521820" cy="3260910"/>
              <a:chOff x="0" y="0"/>
              <a:chExt cx="2880000" cy="1440000"/>
            </a:xfrm>
          </p:grpSpPr>
          <p:sp>
            <p:nvSpPr>
              <p:cNvPr id="29" name="Rectangle 28">
                <a:extLst>
                  <a:ext uri="{FF2B5EF4-FFF2-40B4-BE49-F238E27FC236}">
                    <a16:creationId xmlns:a16="http://schemas.microsoft.com/office/drawing/2014/main" id="{F02DE4FC-8B38-40C7-A2F5-CBD4C6592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C97C509-DDA4-4291-88B3-8E2B14609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96345897-50D9-424E-A94E-18A63AEE85B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66E6E08-BABA-49E9-884E-4805849158E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4887" y="2538000"/>
              <a:ext cx="4320000" cy="4320000"/>
            </a:xfrm>
            <a:prstGeom prst="ellipse">
              <a:avLst/>
            </a:prstGeom>
            <a:solidFill>
              <a:schemeClr val="accent2">
                <a:alpha val="2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4A8340A-4E91-93C7-A0FB-18DC81B324BC}"/>
              </a:ext>
            </a:extLst>
          </p:cNvPr>
          <p:cNvSpPr>
            <a:spLocks noGrp="1"/>
          </p:cNvSpPr>
          <p:nvPr>
            <p:ph type="title"/>
          </p:nvPr>
        </p:nvSpPr>
        <p:spPr>
          <a:xfrm>
            <a:off x="1610179" y="268286"/>
            <a:ext cx="9217026" cy="1306433"/>
          </a:xfrm>
        </p:spPr>
        <p:txBody>
          <a:bodyPr vert="horz" lIns="91440" tIns="45720" rIns="91440" bIns="45720" rtlCol="0" anchor="b">
            <a:normAutofit/>
          </a:bodyPr>
          <a:lstStyle/>
          <a:p>
            <a:pPr algn="ctr"/>
            <a:r>
              <a:rPr lang="en-US" sz="8000" b="1" dirty="0"/>
              <a:t>Questions?</a:t>
            </a:r>
          </a:p>
        </p:txBody>
      </p:sp>
      <p:pic>
        <p:nvPicPr>
          <p:cNvPr id="5" name="Picture 4" descr="Close-up of raised hands at office training with speaker out of focus in background">
            <a:extLst>
              <a:ext uri="{FF2B5EF4-FFF2-40B4-BE49-F238E27FC236}">
                <a16:creationId xmlns:a16="http://schemas.microsoft.com/office/drawing/2014/main" id="{FF471E25-7D9C-6ECF-A267-25CE478DEE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2543" y="1730160"/>
            <a:ext cx="7193534" cy="47956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031102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5ED88E92-14F3-4B58-9E48-1D79E139A8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30" name="Rectangle 29">
              <a:extLst>
                <a:ext uri="{FF2B5EF4-FFF2-40B4-BE49-F238E27FC236}">
                  <a16:creationId xmlns:a16="http://schemas.microsoft.com/office/drawing/2014/main" id="{A6466AE7-32B6-4334-AF41-B9387E6726C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1" name="Oval 30">
              <a:extLst>
                <a:ext uri="{FF2B5EF4-FFF2-40B4-BE49-F238E27FC236}">
                  <a16:creationId xmlns:a16="http://schemas.microsoft.com/office/drawing/2014/main" id="{659C09F8-90CD-443F-9AA1-D08C56A605B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2" name="Oval 31">
              <a:extLst>
                <a:ext uri="{FF2B5EF4-FFF2-40B4-BE49-F238E27FC236}">
                  <a16:creationId xmlns:a16="http://schemas.microsoft.com/office/drawing/2014/main" id="{DC7304AB-BE7D-45AC-A876-4A24543AE5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33" name="Group 32">
              <a:extLst>
                <a:ext uri="{FF2B5EF4-FFF2-40B4-BE49-F238E27FC236}">
                  <a16:creationId xmlns:a16="http://schemas.microsoft.com/office/drawing/2014/main" id="{8E11922B-DDB3-46D7-B1BD-C1CCDB3C42E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38" name="Rectangle 37">
                <a:extLst>
                  <a:ext uri="{FF2B5EF4-FFF2-40B4-BE49-F238E27FC236}">
                    <a16:creationId xmlns:a16="http://schemas.microsoft.com/office/drawing/2014/main" id="{C580F8F6-E662-4BCD-AC9C-7E5DDBD5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9" name="Rectangle 38">
                <a:extLst>
                  <a:ext uri="{FF2B5EF4-FFF2-40B4-BE49-F238E27FC236}">
                    <a16:creationId xmlns:a16="http://schemas.microsoft.com/office/drawing/2014/main" id="{9A333FE5-ADB0-48EE-A1A6-9AA36DA343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34" name="Group 33">
              <a:extLst>
                <a:ext uri="{FF2B5EF4-FFF2-40B4-BE49-F238E27FC236}">
                  <a16:creationId xmlns:a16="http://schemas.microsoft.com/office/drawing/2014/main" id="{0B09CD4F-6DF4-48AA-BD35-23E3F2A643F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36" name="Rectangle 35">
                <a:extLst>
                  <a:ext uri="{FF2B5EF4-FFF2-40B4-BE49-F238E27FC236}">
                    <a16:creationId xmlns:a16="http://schemas.microsoft.com/office/drawing/2014/main" id="{02223219-ACCC-42F2-A1B4-E3C8C8AB12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7" name="Rectangle 36">
                <a:extLst>
                  <a:ext uri="{FF2B5EF4-FFF2-40B4-BE49-F238E27FC236}">
                    <a16:creationId xmlns:a16="http://schemas.microsoft.com/office/drawing/2014/main" id="{1510B0E9-9BA0-4357-9E04-554C19BAA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5" name="Rectangle 34">
              <a:extLst>
                <a:ext uri="{FF2B5EF4-FFF2-40B4-BE49-F238E27FC236}">
                  <a16:creationId xmlns:a16="http://schemas.microsoft.com/office/drawing/2014/main" id="{DF06DA80-525A-4C9E-A441-50630AA772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41" name="Rectangle 40">
            <a:extLst>
              <a:ext uri="{FF2B5EF4-FFF2-40B4-BE49-F238E27FC236}">
                <a16:creationId xmlns:a16="http://schemas.microsoft.com/office/drawing/2014/main" id="{E841E027-8E53-4FEB-8605-2124D8573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18231F52-8F86-7697-5AC4-DF3FC0F581A1}"/>
              </a:ext>
            </a:extLst>
          </p:cNvPr>
          <p:cNvSpPr>
            <a:spLocks noGrp="1"/>
          </p:cNvSpPr>
          <p:nvPr>
            <p:ph type="title"/>
          </p:nvPr>
        </p:nvSpPr>
        <p:spPr>
          <a:xfrm>
            <a:off x="2157598" y="168984"/>
            <a:ext cx="7864981" cy="743314"/>
          </a:xfrm>
        </p:spPr>
        <p:txBody>
          <a:bodyPr anchor="t">
            <a:normAutofit fontScale="90000"/>
          </a:bodyPr>
          <a:lstStyle/>
          <a:p>
            <a:pPr algn="ctr"/>
            <a:r>
              <a:rPr lang="en-US" b="1" dirty="0"/>
              <a:t>Sub-Meter Information</a:t>
            </a:r>
          </a:p>
        </p:txBody>
      </p:sp>
      <p:graphicFrame>
        <p:nvGraphicFramePr>
          <p:cNvPr id="12" name="Content Placeholder 2">
            <a:extLst>
              <a:ext uri="{FF2B5EF4-FFF2-40B4-BE49-F238E27FC236}">
                <a16:creationId xmlns:a16="http://schemas.microsoft.com/office/drawing/2014/main" id="{171E816A-7AC3-E9B5-24C9-BB43F5BCD297}"/>
              </a:ext>
            </a:extLst>
          </p:cNvPr>
          <p:cNvGraphicFramePr>
            <a:graphicFrameLocks noGrp="1"/>
          </p:cNvGraphicFramePr>
          <p:nvPr>
            <p:ph idx="1"/>
            <p:extLst>
              <p:ext uri="{D42A27DB-BD31-4B8C-83A1-F6EECF244321}">
                <p14:modId xmlns:p14="http://schemas.microsoft.com/office/powerpoint/2010/main" val="2969285407"/>
              </p:ext>
            </p:extLst>
          </p:nvPr>
        </p:nvGraphicFramePr>
        <p:xfrm>
          <a:off x="1947806" y="1081282"/>
          <a:ext cx="8250277" cy="53159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359016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258BA-A560-A2D6-B2D4-3F22A3D8EBB1}"/>
              </a:ext>
            </a:extLst>
          </p:cNvPr>
          <p:cNvSpPr>
            <a:spLocks noGrp="1"/>
          </p:cNvSpPr>
          <p:nvPr>
            <p:ph type="title"/>
          </p:nvPr>
        </p:nvSpPr>
        <p:spPr>
          <a:xfrm>
            <a:off x="983262" y="146352"/>
            <a:ext cx="10225476" cy="580505"/>
          </a:xfrm>
        </p:spPr>
        <p:txBody>
          <a:bodyPr vert="horz" lIns="91440" tIns="45720" rIns="91440" bIns="45720" rtlCol="0" anchor="b">
            <a:noAutofit/>
          </a:bodyPr>
          <a:lstStyle/>
          <a:p>
            <a:pPr algn="ctr"/>
            <a:r>
              <a:rPr lang="en-US" sz="3600" b="1" dirty="0"/>
              <a:t>Cross-Sectional Analysis for a Single Day</a:t>
            </a:r>
          </a:p>
        </p:txBody>
      </p:sp>
      <p:pic>
        <p:nvPicPr>
          <p:cNvPr id="12" name="Picture 11" descr="Chart, bar chart, histogram&#10;&#10;Description automatically generated">
            <a:extLst>
              <a:ext uri="{FF2B5EF4-FFF2-40B4-BE49-F238E27FC236}">
                <a16:creationId xmlns:a16="http://schemas.microsoft.com/office/drawing/2014/main" id="{8C609A38-7675-1A20-C1B9-5106935B95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584" y="805249"/>
            <a:ext cx="6619376" cy="4483443"/>
          </a:xfrm>
          <a:prstGeom prst="rect">
            <a:avLst/>
          </a:prstGeom>
          <a:ln w="38100" cap="sq">
            <a:solidFill>
              <a:schemeClr val="accent6"/>
            </a:solidFill>
            <a:prstDash val="solid"/>
            <a:miter lim="800000"/>
          </a:ln>
          <a:effectLst>
            <a:outerShdw blurRad="50800" dist="38100" dir="2700000" algn="tl" rotWithShape="0">
              <a:srgbClr val="000000">
                <a:alpha val="43000"/>
              </a:srgbClr>
            </a:outerShdw>
          </a:effectLst>
        </p:spPr>
      </p:pic>
      <p:graphicFrame>
        <p:nvGraphicFramePr>
          <p:cNvPr id="13" name="Diagram 12">
            <a:extLst>
              <a:ext uri="{FF2B5EF4-FFF2-40B4-BE49-F238E27FC236}">
                <a16:creationId xmlns:a16="http://schemas.microsoft.com/office/drawing/2014/main" id="{F4ABC44F-8DA8-5C06-CF28-BEE457C5AABD}"/>
              </a:ext>
            </a:extLst>
          </p:cNvPr>
          <p:cNvGraphicFramePr/>
          <p:nvPr>
            <p:extLst>
              <p:ext uri="{D42A27DB-BD31-4B8C-83A1-F6EECF244321}">
                <p14:modId xmlns:p14="http://schemas.microsoft.com/office/powerpoint/2010/main" val="4147858844"/>
              </p:ext>
            </p:extLst>
          </p:nvPr>
        </p:nvGraphicFramePr>
        <p:xfrm>
          <a:off x="7323437" y="805249"/>
          <a:ext cx="4531509" cy="40715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1" name="TextBox 40">
            <a:extLst>
              <a:ext uri="{FF2B5EF4-FFF2-40B4-BE49-F238E27FC236}">
                <a16:creationId xmlns:a16="http://schemas.microsoft.com/office/drawing/2014/main" id="{C7F5B0F3-5F88-3F1A-6259-E21E76CA0BCB}"/>
              </a:ext>
            </a:extLst>
          </p:cNvPr>
          <p:cNvSpPr txBox="1"/>
          <p:nvPr/>
        </p:nvSpPr>
        <p:spPr>
          <a:xfrm>
            <a:off x="386532" y="5729585"/>
            <a:ext cx="11418935" cy="646331"/>
          </a:xfrm>
          <a:prstGeom prst="rect">
            <a:avLst/>
          </a:prstGeom>
          <a:solidFill>
            <a:schemeClr val="accent6"/>
          </a:solidFill>
          <a:ln w="38100">
            <a:solidFill>
              <a:schemeClr val="tx1"/>
            </a:solidFill>
          </a:ln>
        </p:spPr>
        <p:txBody>
          <a:bodyPr wrap="square">
            <a:spAutoFit/>
          </a:bodyPr>
          <a:lstStyle/>
          <a:p>
            <a:pPr algn="ctr"/>
            <a:r>
              <a:rPr lang="en-US" b="1" dirty="0"/>
              <a:t>Providing this visualization gives homeowners’ the ability to track their power usage. This pinpoints what they need to fix or restrict to prevent using energy unnecessarily.</a:t>
            </a:r>
          </a:p>
        </p:txBody>
      </p:sp>
    </p:spTree>
    <p:extLst>
      <p:ext uri="{BB962C8B-B14F-4D97-AF65-F5344CB8AC3E}">
        <p14:creationId xmlns:p14="http://schemas.microsoft.com/office/powerpoint/2010/main" val="3841161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258BA-A560-A2D6-B2D4-3F22A3D8EBB1}"/>
              </a:ext>
            </a:extLst>
          </p:cNvPr>
          <p:cNvSpPr>
            <a:spLocks noGrp="1"/>
          </p:cNvSpPr>
          <p:nvPr>
            <p:ph type="title"/>
          </p:nvPr>
        </p:nvSpPr>
        <p:spPr>
          <a:xfrm>
            <a:off x="983262" y="146352"/>
            <a:ext cx="10225476" cy="580505"/>
          </a:xfrm>
        </p:spPr>
        <p:txBody>
          <a:bodyPr vert="horz" lIns="91440" tIns="45720" rIns="91440" bIns="45720" rtlCol="0" anchor="b">
            <a:noAutofit/>
          </a:bodyPr>
          <a:lstStyle/>
          <a:p>
            <a:pPr algn="ctr"/>
            <a:r>
              <a:rPr lang="en-US" sz="3600" b="1" dirty="0"/>
              <a:t>Cross-Sectional Analysis for a Week</a:t>
            </a:r>
          </a:p>
        </p:txBody>
      </p:sp>
      <p:pic>
        <p:nvPicPr>
          <p:cNvPr id="12" name="Picture 11">
            <a:extLst>
              <a:ext uri="{FF2B5EF4-FFF2-40B4-BE49-F238E27FC236}">
                <a16:creationId xmlns:a16="http://schemas.microsoft.com/office/drawing/2014/main" id="{8C609A38-7675-1A20-C1B9-5106935B953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29961" y="822678"/>
            <a:ext cx="7021269" cy="4714102"/>
          </a:xfrm>
          <a:prstGeom prst="rect">
            <a:avLst/>
          </a:prstGeom>
          <a:ln w="38100" cap="sq">
            <a:solidFill>
              <a:schemeClr val="accent6"/>
            </a:solidFill>
            <a:prstDash val="solid"/>
            <a:miter lim="800000"/>
          </a:ln>
          <a:effectLst>
            <a:outerShdw blurRad="50800" dist="38100" dir="2700000" algn="tl" rotWithShape="0">
              <a:srgbClr val="000000">
                <a:alpha val="43000"/>
              </a:srgbClr>
            </a:outerShdw>
          </a:effectLst>
        </p:spPr>
      </p:pic>
      <p:graphicFrame>
        <p:nvGraphicFramePr>
          <p:cNvPr id="13" name="Diagram 12">
            <a:extLst>
              <a:ext uri="{FF2B5EF4-FFF2-40B4-BE49-F238E27FC236}">
                <a16:creationId xmlns:a16="http://schemas.microsoft.com/office/drawing/2014/main" id="{F4ABC44F-8DA8-5C06-CF28-BEE457C5AABD}"/>
              </a:ext>
            </a:extLst>
          </p:cNvPr>
          <p:cNvGraphicFramePr/>
          <p:nvPr>
            <p:extLst>
              <p:ext uri="{D42A27DB-BD31-4B8C-83A1-F6EECF244321}">
                <p14:modId xmlns:p14="http://schemas.microsoft.com/office/powerpoint/2010/main" val="3941723737"/>
              </p:ext>
            </p:extLst>
          </p:nvPr>
        </p:nvGraphicFramePr>
        <p:xfrm>
          <a:off x="7430530" y="827902"/>
          <a:ext cx="4531509" cy="60300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FA7303EA-18AF-FF23-A411-C20F76F8521A}"/>
              </a:ext>
            </a:extLst>
          </p:cNvPr>
          <p:cNvSpPr txBox="1"/>
          <p:nvPr/>
        </p:nvSpPr>
        <p:spPr>
          <a:xfrm>
            <a:off x="146988" y="5735725"/>
            <a:ext cx="11815051" cy="923330"/>
          </a:xfrm>
          <a:prstGeom prst="rect">
            <a:avLst/>
          </a:prstGeom>
          <a:solidFill>
            <a:schemeClr val="accent6"/>
          </a:solidFill>
          <a:ln w="38100">
            <a:solidFill>
              <a:schemeClr val="tx1"/>
            </a:solidFill>
          </a:ln>
        </p:spPr>
        <p:txBody>
          <a:bodyPr wrap="square">
            <a:spAutoFit/>
          </a:bodyPr>
          <a:lstStyle/>
          <a:p>
            <a:pPr algn="ctr"/>
            <a:r>
              <a:rPr lang="en-US" b="1" dirty="0"/>
              <a:t>In a weekly analysis, homeowners can see what patterns occur throughout the week. In the Laundry room, the small spikes of energy usage shows consistently through the week. Is this normal usage or something that needs to be fixed?</a:t>
            </a:r>
          </a:p>
        </p:txBody>
      </p:sp>
    </p:spTree>
    <p:extLst>
      <p:ext uri="{BB962C8B-B14F-4D97-AF65-F5344CB8AC3E}">
        <p14:creationId xmlns:p14="http://schemas.microsoft.com/office/powerpoint/2010/main" val="498477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258BA-A560-A2D6-B2D4-3F22A3D8EBB1}"/>
              </a:ext>
            </a:extLst>
          </p:cNvPr>
          <p:cNvSpPr>
            <a:spLocks noGrp="1"/>
          </p:cNvSpPr>
          <p:nvPr>
            <p:ph type="title"/>
          </p:nvPr>
        </p:nvSpPr>
        <p:spPr>
          <a:xfrm>
            <a:off x="983262" y="146352"/>
            <a:ext cx="10225476" cy="580505"/>
          </a:xfrm>
        </p:spPr>
        <p:txBody>
          <a:bodyPr vert="horz" lIns="91440" tIns="45720" rIns="91440" bIns="45720" rtlCol="0" anchor="b">
            <a:noAutofit/>
          </a:bodyPr>
          <a:lstStyle/>
          <a:p>
            <a:pPr algn="ctr"/>
            <a:r>
              <a:rPr lang="en-US" sz="3600" b="1" dirty="0"/>
              <a:t>Cross-Sectional Analysis for a Year</a:t>
            </a:r>
          </a:p>
        </p:txBody>
      </p:sp>
      <p:pic>
        <p:nvPicPr>
          <p:cNvPr id="12" name="Picture 11">
            <a:extLst>
              <a:ext uri="{FF2B5EF4-FFF2-40B4-BE49-F238E27FC236}">
                <a16:creationId xmlns:a16="http://schemas.microsoft.com/office/drawing/2014/main" id="{8C609A38-7675-1A20-C1B9-5106935B953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54229" y="803252"/>
            <a:ext cx="6672646" cy="4651331"/>
          </a:xfrm>
          <a:prstGeom prst="rect">
            <a:avLst/>
          </a:prstGeom>
          <a:ln w="38100" cap="sq">
            <a:solidFill>
              <a:schemeClr val="accent6"/>
            </a:solidFill>
            <a:prstDash val="solid"/>
            <a:miter lim="800000"/>
          </a:ln>
          <a:effectLst>
            <a:outerShdw blurRad="50800" dist="38100" dir="2700000" algn="tl" rotWithShape="0">
              <a:srgbClr val="000000">
                <a:alpha val="43000"/>
              </a:srgbClr>
            </a:outerShdw>
          </a:effectLst>
        </p:spPr>
      </p:pic>
      <p:graphicFrame>
        <p:nvGraphicFramePr>
          <p:cNvPr id="13" name="Diagram 12">
            <a:extLst>
              <a:ext uri="{FF2B5EF4-FFF2-40B4-BE49-F238E27FC236}">
                <a16:creationId xmlns:a16="http://schemas.microsoft.com/office/drawing/2014/main" id="{F4ABC44F-8DA8-5C06-CF28-BEE457C5AABD}"/>
              </a:ext>
            </a:extLst>
          </p:cNvPr>
          <p:cNvGraphicFramePr/>
          <p:nvPr>
            <p:extLst>
              <p:ext uri="{D42A27DB-BD31-4B8C-83A1-F6EECF244321}">
                <p14:modId xmlns:p14="http://schemas.microsoft.com/office/powerpoint/2010/main" val="3714070064"/>
              </p:ext>
            </p:extLst>
          </p:nvPr>
        </p:nvGraphicFramePr>
        <p:xfrm>
          <a:off x="7257536" y="803252"/>
          <a:ext cx="4802660" cy="59680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A6BA827A-F045-8A0F-5E96-7CF900E6623D}"/>
              </a:ext>
            </a:extLst>
          </p:cNvPr>
          <p:cNvSpPr txBox="1"/>
          <p:nvPr/>
        </p:nvSpPr>
        <p:spPr>
          <a:xfrm>
            <a:off x="354229" y="5714178"/>
            <a:ext cx="11590635" cy="923330"/>
          </a:xfrm>
          <a:prstGeom prst="rect">
            <a:avLst/>
          </a:prstGeom>
          <a:solidFill>
            <a:schemeClr val="accent6"/>
          </a:solidFill>
          <a:ln w="38100">
            <a:solidFill>
              <a:schemeClr val="tx1"/>
            </a:solidFill>
          </a:ln>
        </p:spPr>
        <p:txBody>
          <a:bodyPr wrap="square">
            <a:spAutoFit/>
          </a:bodyPr>
          <a:lstStyle/>
          <a:p>
            <a:pPr algn="ctr"/>
            <a:r>
              <a:rPr lang="en-US" b="1" dirty="0"/>
              <a:t>We can see power usage decreased around the months of August and September. The only usage prominent for this time period is Water Heater/AC. This could be AC usage when homeowners were not home.</a:t>
            </a:r>
          </a:p>
        </p:txBody>
      </p:sp>
    </p:spTree>
    <p:extLst>
      <p:ext uri="{BB962C8B-B14F-4D97-AF65-F5344CB8AC3E}">
        <p14:creationId xmlns:p14="http://schemas.microsoft.com/office/powerpoint/2010/main" val="2191576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258BA-A560-A2D6-B2D4-3F22A3D8EBB1}"/>
              </a:ext>
            </a:extLst>
          </p:cNvPr>
          <p:cNvSpPr>
            <a:spLocks noGrp="1"/>
          </p:cNvSpPr>
          <p:nvPr>
            <p:ph type="title"/>
          </p:nvPr>
        </p:nvSpPr>
        <p:spPr>
          <a:xfrm>
            <a:off x="1073879" y="352298"/>
            <a:ext cx="10225476" cy="580505"/>
          </a:xfrm>
        </p:spPr>
        <p:txBody>
          <a:bodyPr vert="horz" lIns="91440" tIns="45720" rIns="91440" bIns="45720" rtlCol="0" anchor="b">
            <a:noAutofit/>
          </a:bodyPr>
          <a:lstStyle/>
          <a:p>
            <a:pPr algn="ctr"/>
            <a:r>
              <a:rPr lang="en-US" sz="3600" b="1" dirty="0"/>
              <a:t>Time Series Analysis for 2007-2009</a:t>
            </a:r>
          </a:p>
        </p:txBody>
      </p:sp>
      <p:graphicFrame>
        <p:nvGraphicFramePr>
          <p:cNvPr id="8" name="TextBox 5">
            <a:extLst>
              <a:ext uri="{FF2B5EF4-FFF2-40B4-BE49-F238E27FC236}">
                <a16:creationId xmlns:a16="http://schemas.microsoft.com/office/drawing/2014/main" id="{9F6188BE-5AF4-3E49-4812-16E98CCFE983}"/>
              </a:ext>
            </a:extLst>
          </p:cNvPr>
          <p:cNvGraphicFramePr/>
          <p:nvPr>
            <p:extLst>
              <p:ext uri="{D42A27DB-BD31-4B8C-83A1-F6EECF244321}">
                <p14:modId xmlns:p14="http://schemas.microsoft.com/office/powerpoint/2010/main" val="1563346404"/>
              </p:ext>
            </p:extLst>
          </p:nvPr>
        </p:nvGraphicFramePr>
        <p:xfrm>
          <a:off x="576647" y="1307363"/>
          <a:ext cx="10873947" cy="45371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70312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258BA-A560-A2D6-B2D4-3F22A3D8EBB1}"/>
              </a:ext>
            </a:extLst>
          </p:cNvPr>
          <p:cNvSpPr>
            <a:spLocks noGrp="1"/>
          </p:cNvSpPr>
          <p:nvPr>
            <p:ph type="title"/>
          </p:nvPr>
        </p:nvSpPr>
        <p:spPr>
          <a:xfrm>
            <a:off x="983262" y="146352"/>
            <a:ext cx="10225476" cy="580505"/>
          </a:xfrm>
        </p:spPr>
        <p:txBody>
          <a:bodyPr vert="horz" lIns="91440" tIns="45720" rIns="91440" bIns="45720" rtlCol="0" anchor="b">
            <a:noAutofit/>
          </a:bodyPr>
          <a:lstStyle/>
          <a:p>
            <a:pPr algn="ctr"/>
            <a:r>
              <a:rPr lang="en-US" sz="3600" b="1" dirty="0"/>
              <a:t>Time Series Analysis for 2007-2009: Sub-Meter 1</a:t>
            </a:r>
          </a:p>
        </p:txBody>
      </p:sp>
      <p:pic>
        <p:nvPicPr>
          <p:cNvPr id="12" name="Picture 11">
            <a:extLst>
              <a:ext uri="{FF2B5EF4-FFF2-40B4-BE49-F238E27FC236}">
                <a16:creationId xmlns:a16="http://schemas.microsoft.com/office/drawing/2014/main" id="{8C609A38-7675-1A20-C1B9-5106935B953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22133" y="985913"/>
            <a:ext cx="6682309" cy="4886173"/>
          </a:xfrm>
          <a:prstGeom prst="rect">
            <a:avLst/>
          </a:prstGeom>
          <a:ln w="38100" cap="sq">
            <a:solidFill>
              <a:schemeClr val="accent6"/>
            </a:solidFill>
            <a:prstDash val="solid"/>
            <a:miter lim="800000"/>
          </a:ln>
          <a:effectLst>
            <a:outerShdw blurRad="50800" dist="38100" dir="2700000" algn="tl" rotWithShape="0">
              <a:srgbClr val="000000">
                <a:alpha val="43000"/>
              </a:srgbClr>
            </a:outerShdw>
          </a:effectLst>
        </p:spPr>
      </p:pic>
      <p:graphicFrame>
        <p:nvGraphicFramePr>
          <p:cNvPr id="13" name="Diagram 12">
            <a:extLst>
              <a:ext uri="{FF2B5EF4-FFF2-40B4-BE49-F238E27FC236}">
                <a16:creationId xmlns:a16="http://schemas.microsoft.com/office/drawing/2014/main" id="{F4ABC44F-8DA8-5C06-CF28-BEE457C5AABD}"/>
              </a:ext>
            </a:extLst>
          </p:cNvPr>
          <p:cNvGraphicFramePr/>
          <p:nvPr>
            <p:extLst>
              <p:ext uri="{D42A27DB-BD31-4B8C-83A1-F6EECF244321}">
                <p14:modId xmlns:p14="http://schemas.microsoft.com/office/powerpoint/2010/main" val="1140699633"/>
              </p:ext>
            </p:extLst>
          </p:nvPr>
        </p:nvGraphicFramePr>
        <p:xfrm>
          <a:off x="184191" y="1732928"/>
          <a:ext cx="4802660" cy="59680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29702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258BA-A560-A2D6-B2D4-3F22A3D8EBB1}"/>
              </a:ext>
            </a:extLst>
          </p:cNvPr>
          <p:cNvSpPr>
            <a:spLocks noGrp="1"/>
          </p:cNvSpPr>
          <p:nvPr>
            <p:ph type="title"/>
          </p:nvPr>
        </p:nvSpPr>
        <p:spPr>
          <a:xfrm>
            <a:off x="983262" y="146352"/>
            <a:ext cx="10225476" cy="580505"/>
          </a:xfrm>
        </p:spPr>
        <p:txBody>
          <a:bodyPr vert="horz" lIns="91440" tIns="45720" rIns="91440" bIns="45720" rtlCol="0" anchor="b">
            <a:noAutofit/>
          </a:bodyPr>
          <a:lstStyle/>
          <a:p>
            <a:pPr algn="ctr"/>
            <a:r>
              <a:rPr lang="en-US" sz="3600" b="1" dirty="0"/>
              <a:t>Time Series Analysis for 2007-2009: Sub-Meter 2</a:t>
            </a:r>
          </a:p>
        </p:txBody>
      </p:sp>
      <p:pic>
        <p:nvPicPr>
          <p:cNvPr id="12" name="Picture 11">
            <a:extLst>
              <a:ext uri="{FF2B5EF4-FFF2-40B4-BE49-F238E27FC236}">
                <a16:creationId xmlns:a16="http://schemas.microsoft.com/office/drawing/2014/main" id="{8C609A38-7675-1A20-C1B9-5106935B953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312748" y="985914"/>
            <a:ext cx="6682309" cy="4886172"/>
          </a:xfrm>
          <a:prstGeom prst="rect">
            <a:avLst/>
          </a:prstGeom>
          <a:ln w="38100" cap="sq">
            <a:solidFill>
              <a:schemeClr val="accent6"/>
            </a:solidFill>
            <a:prstDash val="solid"/>
            <a:miter lim="800000"/>
          </a:ln>
          <a:effectLst>
            <a:outerShdw blurRad="50800" dist="38100" dir="2700000" algn="tl" rotWithShape="0">
              <a:srgbClr val="000000">
                <a:alpha val="43000"/>
              </a:srgbClr>
            </a:outerShdw>
          </a:effectLst>
        </p:spPr>
      </p:pic>
      <p:graphicFrame>
        <p:nvGraphicFramePr>
          <p:cNvPr id="13" name="Diagram 12">
            <a:extLst>
              <a:ext uri="{FF2B5EF4-FFF2-40B4-BE49-F238E27FC236}">
                <a16:creationId xmlns:a16="http://schemas.microsoft.com/office/drawing/2014/main" id="{F4ABC44F-8DA8-5C06-CF28-BEE457C5AABD}"/>
              </a:ext>
            </a:extLst>
          </p:cNvPr>
          <p:cNvGraphicFramePr/>
          <p:nvPr>
            <p:extLst>
              <p:ext uri="{D42A27DB-BD31-4B8C-83A1-F6EECF244321}">
                <p14:modId xmlns:p14="http://schemas.microsoft.com/office/powerpoint/2010/main" val="2666761230"/>
              </p:ext>
            </p:extLst>
          </p:nvPr>
        </p:nvGraphicFramePr>
        <p:xfrm>
          <a:off x="279320" y="1532238"/>
          <a:ext cx="4802660" cy="5718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50466705"/>
      </p:ext>
    </p:extLst>
  </p:cSld>
  <p:clrMapOvr>
    <a:masterClrMapping/>
  </p:clrMapOvr>
</p:sld>
</file>

<file path=ppt/theme/theme1.xml><?xml version="1.0" encoding="utf-8"?>
<a:theme xmlns:a="http://schemas.openxmlformats.org/drawingml/2006/main" name="GlowVTI">
  <a:themeElements>
    <a:clrScheme name="AnalogousFromLightSeedLeftStep">
      <a:dk1>
        <a:srgbClr val="000000"/>
      </a:dk1>
      <a:lt1>
        <a:srgbClr val="FFFFFF"/>
      </a:lt1>
      <a:dk2>
        <a:srgbClr val="24393F"/>
      </a:dk2>
      <a:lt2>
        <a:srgbClr val="E8E8E2"/>
      </a:lt2>
      <a:accent1>
        <a:srgbClr val="8885D7"/>
      </a:accent1>
      <a:accent2>
        <a:srgbClr val="6A90CE"/>
      </a:accent2>
      <a:accent3>
        <a:srgbClr val="5AAEC3"/>
      </a:accent3>
      <a:accent4>
        <a:srgbClr val="5DB4A2"/>
      </a:accent4>
      <a:accent5>
        <a:srgbClr val="68B484"/>
      </a:accent5>
      <a:accent6>
        <a:srgbClr val="62B65E"/>
      </a:accent6>
      <a:hlink>
        <a:srgbClr val="848651"/>
      </a:hlink>
      <a:folHlink>
        <a:srgbClr val="7F7F7F"/>
      </a:folHlink>
    </a:clrScheme>
    <a:fontScheme name="Blur">
      <a:majorFont>
        <a:latin typeface="Bell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owVTI" id="{D5B5AA20-F6D3-43B8-AF6B-ECAF69256418}" vid="{93025AB5-1D44-4CD3-9BC3-729F6E11E040}"/>
    </a:ext>
  </a:extLst>
</a:theme>
</file>

<file path=docProps/app.xml><?xml version="1.0" encoding="utf-8"?>
<Properties xmlns="http://schemas.openxmlformats.org/officeDocument/2006/extended-properties" xmlns:vt="http://schemas.openxmlformats.org/officeDocument/2006/docPropsVTypes">
  <Template/>
  <TotalTime>12893</TotalTime>
  <Words>1960</Words>
  <Application>Microsoft Office PowerPoint</Application>
  <PresentationFormat>Widescreen</PresentationFormat>
  <Paragraphs>179</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Avenir Next LT Pro</vt:lpstr>
      <vt:lpstr>Bell MT</vt:lpstr>
      <vt:lpstr>GlowVTI</vt:lpstr>
      <vt:lpstr>IOT Analytics Sub-Meter Analysis</vt:lpstr>
      <vt:lpstr>Agenda</vt:lpstr>
      <vt:lpstr>Sub-Meter Information</vt:lpstr>
      <vt:lpstr>Cross-Sectional Analysis for a Single Day</vt:lpstr>
      <vt:lpstr>Cross-Sectional Analysis for a Week</vt:lpstr>
      <vt:lpstr>Cross-Sectional Analysis for a Year</vt:lpstr>
      <vt:lpstr>Time Series Analysis for 2007-2009</vt:lpstr>
      <vt:lpstr>Time Series Analysis for 2007-2009: Sub-Meter 1</vt:lpstr>
      <vt:lpstr>Time Series Analysis for 2007-2009: Sub-Meter 2</vt:lpstr>
      <vt:lpstr>Time Series Analysis for 2007-2009: Sub-Meter 3</vt:lpstr>
      <vt:lpstr>Seasonal Forecasting with a Time Series</vt:lpstr>
      <vt:lpstr>Seasonal Forecasting with a Time Series: Sub-Meter 1</vt:lpstr>
      <vt:lpstr>Seasonal Forecasting with a Time Series: Sub-Meter 2</vt:lpstr>
      <vt:lpstr>Seasonal Forecasting with a Time Series: Sub-Meter 3</vt:lpstr>
      <vt:lpstr>Seasonal Forecasting with a Time Series</vt:lpstr>
      <vt:lpstr>Decomposition of Seasonal Time Series</vt:lpstr>
      <vt:lpstr>Decomposition of Seasonal Time Series: Sub-Meter 1</vt:lpstr>
      <vt:lpstr>Decomposition of Seasonal Time Series: Sub-Meter 2</vt:lpstr>
      <vt:lpstr>Decomposition of Seasonal Time Series: Sub-Meter 3</vt:lpstr>
      <vt:lpstr>Decomposition of Seasonal Time Series</vt:lpstr>
      <vt:lpstr>Holt-Winters Forecasting</vt:lpstr>
      <vt:lpstr>Holt-Winters Forecasting: Sub-Meter 1</vt:lpstr>
      <vt:lpstr>Holt-Winters Forecasting: Sub-Meter 2</vt:lpstr>
      <vt:lpstr>Holt-Winters Forecasting: Sub-Meter 3</vt:lpstr>
      <vt:lpstr>Holt-Winters Forecasting</vt:lpstr>
      <vt:lpstr>Conclusions</vt:lpstr>
      <vt:lpstr>Recommendations</vt:lpstr>
      <vt:lpstr>Lessons Learned</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Analytics Onboarding</dc:title>
  <dc:creator>Ranger Noodle</dc:creator>
  <cp:lastModifiedBy>Ranger Noodle</cp:lastModifiedBy>
  <cp:revision>19</cp:revision>
  <dcterms:created xsi:type="dcterms:W3CDTF">2022-11-01T10:23:40Z</dcterms:created>
  <dcterms:modified xsi:type="dcterms:W3CDTF">2022-12-07T17:58:22Z</dcterms:modified>
</cp:coreProperties>
</file>